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1BCF8"/>
    <a:srgbClr val="DEEBF7"/>
    <a:srgbClr val="F3F8FD"/>
    <a:srgbClr val="94DBFB"/>
    <a:srgbClr val="89AAFA"/>
    <a:srgbClr val="BACBFC"/>
    <a:srgbClr val="EDF3FF"/>
    <a:srgbClr val="87ABF4"/>
    <a:srgbClr val="92B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0" autoAdjust="0"/>
    <p:restoredTop sz="94660"/>
  </p:normalViewPr>
  <p:slideViewPr>
    <p:cSldViewPr snapToGrid="0">
      <p:cViewPr>
        <p:scale>
          <a:sx n="53" d="100"/>
          <a:sy n="53" d="100"/>
        </p:scale>
        <p:origin x="-3186" y="-30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C825-8D7B-482D-BC73-97A5C8507080}" type="datetimeFigureOut">
              <a:rPr kumimoji="1" lang="ja-JP" altLang="en-US" smtClean="0"/>
              <a:pPr/>
              <a:t>2016/4/10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D78-4A55-4E14-B597-8090FCB85CD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063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C825-8D7B-482D-BC73-97A5C8507080}" type="datetimeFigureOut">
              <a:rPr kumimoji="1" lang="ja-JP" altLang="en-US" smtClean="0"/>
              <a:pPr/>
              <a:t>2016/4/10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D78-4A55-4E14-B597-8090FCB85CD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430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C825-8D7B-482D-BC73-97A5C8507080}" type="datetimeFigureOut">
              <a:rPr kumimoji="1" lang="ja-JP" altLang="en-US" smtClean="0"/>
              <a:pPr/>
              <a:t>2016/4/10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D78-4A55-4E14-B597-8090FCB85CD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792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C825-8D7B-482D-BC73-97A5C8507080}" type="datetimeFigureOut">
              <a:rPr kumimoji="1" lang="ja-JP" altLang="en-US" smtClean="0"/>
              <a:pPr/>
              <a:t>2016/4/10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D78-4A55-4E14-B597-8090FCB85CD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067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C825-8D7B-482D-BC73-97A5C8507080}" type="datetimeFigureOut">
              <a:rPr kumimoji="1" lang="ja-JP" altLang="en-US" smtClean="0"/>
              <a:pPr/>
              <a:t>2016/4/10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D78-4A55-4E14-B597-8090FCB85CD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341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C825-8D7B-482D-BC73-97A5C8507080}" type="datetimeFigureOut">
              <a:rPr kumimoji="1" lang="ja-JP" altLang="en-US" smtClean="0"/>
              <a:pPr/>
              <a:t>2016/4/10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D78-4A55-4E14-B597-8090FCB85CD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19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C825-8D7B-482D-BC73-97A5C8507080}" type="datetimeFigureOut">
              <a:rPr kumimoji="1" lang="ja-JP" altLang="en-US" smtClean="0"/>
              <a:pPr/>
              <a:t>2016/4/10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D78-4A55-4E14-B597-8090FCB85CD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979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C825-8D7B-482D-BC73-97A5C8507080}" type="datetimeFigureOut">
              <a:rPr kumimoji="1" lang="ja-JP" altLang="en-US" smtClean="0"/>
              <a:pPr/>
              <a:t>2016/4/10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D78-4A55-4E14-B597-8090FCB85CD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389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C825-8D7B-482D-BC73-97A5C8507080}" type="datetimeFigureOut">
              <a:rPr kumimoji="1" lang="ja-JP" altLang="en-US" smtClean="0"/>
              <a:pPr/>
              <a:t>2016/4/10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D78-4A55-4E14-B597-8090FCB85CD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957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C825-8D7B-482D-BC73-97A5C8507080}" type="datetimeFigureOut">
              <a:rPr kumimoji="1" lang="ja-JP" altLang="en-US" smtClean="0"/>
              <a:pPr/>
              <a:t>2016/4/10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D78-4A55-4E14-B597-8090FCB85CD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525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C825-8D7B-482D-BC73-97A5C8507080}" type="datetimeFigureOut">
              <a:rPr kumimoji="1" lang="ja-JP" altLang="en-US" smtClean="0"/>
              <a:pPr/>
              <a:t>2016/4/10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D78-4A55-4E14-B597-8090FCB85CD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256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C825-8D7B-482D-BC73-97A5C8507080}" type="datetimeFigureOut">
              <a:rPr kumimoji="1" lang="ja-JP" altLang="en-US" smtClean="0"/>
              <a:pPr/>
              <a:t>2016/4/10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BD78-4A55-4E14-B597-8090FCB85CD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92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正方形/長方形 163"/>
          <p:cNvSpPr/>
          <p:nvPr/>
        </p:nvSpPr>
        <p:spPr>
          <a:xfrm>
            <a:off x="0" y="19050"/>
            <a:ext cx="10691813" cy="15119350"/>
          </a:xfrm>
          <a:prstGeom prst="rect">
            <a:avLst/>
          </a:prstGeom>
          <a:gradFill flip="none" rotWithShape="1">
            <a:gsLst>
              <a:gs pos="3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1" name="正方形/長方形 200"/>
          <p:cNvSpPr/>
          <p:nvPr/>
        </p:nvSpPr>
        <p:spPr>
          <a:xfrm>
            <a:off x="0" y="12961256"/>
            <a:ext cx="10691813" cy="215809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7068721" y="3304130"/>
            <a:ext cx="2657278" cy="1597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1BC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4" name="正方形/長方形 193"/>
          <p:cNvSpPr/>
          <p:nvPr/>
        </p:nvSpPr>
        <p:spPr>
          <a:xfrm>
            <a:off x="1411989" y="12725037"/>
            <a:ext cx="8964000" cy="526734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3" name="正方形/長方形 182"/>
          <p:cNvSpPr/>
          <p:nvPr/>
        </p:nvSpPr>
        <p:spPr>
          <a:xfrm>
            <a:off x="1423339" y="10039654"/>
            <a:ext cx="8964000" cy="265389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1" name="正方形/長方形 150"/>
          <p:cNvSpPr/>
          <p:nvPr/>
        </p:nvSpPr>
        <p:spPr>
          <a:xfrm>
            <a:off x="1132934" y="1706531"/>
            <a:ext cx="1074638" cy="1116714"/>
          </a:xfrm>
          <a:prstGeom prst="rect">
            <a:avLst/>
          </a:prstGeom>
          <a:solidFill>
            <a:srgbClr val="66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8" name="正方形/長方形 147"/>
          <p:cNvSpPr/>
          <p:nvPr/>
        </p:nvSpPr>
        <p:spPr>
          <a:xfrm>
            <a:off x="5146083" y="1741637"/>
            <a:ext cx="1759493" cy="1348671"/>
          </a:xfrm>
          <a:prstGeom prst="rect">
            <a:avLst/>
          </a:prstGeom>
          <a:solidFill>
            <a:srgbClr val="66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30" y="1719111"/>
            <a:ext cx="1656630" cy="1741157"/>
          </a:xfrm>
          <a:prstGeom prst="rect">
            <a:avLst/>
          </a:prstGeom>
          <a:noFill/>
          <a:ln w="9525">
            <a:solidFill>
              <a:srgbClr val="91BC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5" name="正方形/長方形 1044"/>
          <p:cNvSpPr/>
          <p:nvPr/>
        </p:nvSpPr>
        <p:spPr>
          <a:xfrm>
            <a:off x="3620930" y="3283427"/>
            <a:ext cx="1284528" cy="2904679"/>
          </a:xfrm>
          <a:prstGeom prst="rect">
            <a:avLst/>
          </a:prstGeom>
          <a:solidFill>
            <a:srgbClr val="66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6" name="正方形/長方形 1045"/>
          <p:cNvSpPr/>
          <p:nvPr/>
        </p:nvSpPr>
        <p:spPr>
          <a:xfrm>
            <a:off x="499263" y="3946773"/>
            <a:ext cx="1776372" cy="1763676"/>
          </a:xfrm>
          <a:prstGeom prst="rect">
            <a:avLst/>
          </a:prstGeom>
          <a:solidFill>
            <a:srgbClr val="66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8" name="正方形/長方形 1047"/>
          <p:cNvSpPr/>
          <p:nvPr/>
        </p:nvSpPr>
        <p:spPr>
          <a:xfrm>
            <a:off x="1879782" y="2071929"/>
            <a:ext cx="2878199" cy="2584889"/>
          </a:xfrm>
          <a:prstGeom prst="rect">
            <a:avLst/>
          </a:prstGeom>
          <a:solidFill>
            <a:srgbClr val="E9F6FE"/>
          </a:solidFill>
          <a:ln w="6350">
            <a:solidFill>
              <a:srgbClr val="92B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4" name="正方形/長方形 1043"/>
          <p:cNvSpPr/>
          <p:nvPr/>
        </p:nvSpPr>
        <p:spPr>
          <a:xfrm>
            <a:off x="5832248" y="3555874"/>
            <a:ext cx="2265665" cy="2374898"/>
          </a:xfrm>
          <a:prstGeom prst="rect">
            <a:avLst/>
          </a:prstGeom>
          <a:solidFill>
            <a:srgbClr val="66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3" name="フリーフォーム 1042"/>
          <p:cNvSpPr/>
          <p:nvPr/>
        </p:nvSpPr>
        <p:spPr>
          <a:xfrm>
            <a:off x="1726376" y="5269475"/>
            <a:ext cx="7036624" cy="2769625"/>
          </a:xfrm>
          <a:custGeom>
            <a:avLst/>
            <a:gdLst>
              <a:gd name="connsiteX0" fmla="*/ 12700 w 7543800"/>
              <a:gd name="connsiteY0" fmla="*/ 12700 h 3492500"/>
              <a:gd name="connsiteX1" fmla="*/ 2616200 w 7543800"/>
              <a:gd name="connsiteY1" fmla="*/ 0 h 3492500"/>
              <a:gd name="connsiteX2" fmla="*/ 2654300 w 7543800"/>
              <a:gd name="connsiteY2" fmla="*/ 2006600 h 3492500"/>
              <a:gd name="connsiteX3" fmla="*/ 5969000 w 7543800"/>
              <a:gd name="connsiteY3" fmla="*/ 1981200 h 3492500"/>
              <a:gd name="connsiteX4" fmla="*/ 5905500 w 7543800"/>
              <a:gd name="connsiteY4" fmla="*/ 127000 h 3492500"/>
              <a:gd name="connsiteX5" fmla="*/ 7493000 w 7543800"/>
              <a:gd name="connsiteY5" fmla="*/ 38100 h 3492500"/>
              <a:gd name="connsiteX6" fmla="*/ 7543800 w 7543800"/>
              <a:gd name="connsiteY6" fmla="*/ 3492500 h 3492500"/>
              <a:gd name="connsiteX7" fmla="*/ 5918200 w 7543800"/>
              <a:gd name="connsiteY7" fmla="*/ 3492500 h 3492500"/>
              <a:gd name="connsiteX8" fmla="*/ 5918200 w 7543800"/>
              <a:gd name="connsiteY8" fmla="*/ 3111500 h 3492500"/>
              <a:gd name="connsiteX9" fmla="*/ 2057400 w 7543800"/>
              <a:gd name="connsiteY9" fmla="*/ 3086100 h 3492500"/>
              <a:gd name="connsiteX10" fmla="*/ 2032000 w 7543800"/>
              <a:gd name="connsiteY10" fmla="*/ 2311400 h 3492500"/>
              <a:gd name="connsiteX11" fmla="*/ 0 w 7543800"/>
              <a:gd name="connsiteY11" fmla="*/ 2336800 h 3492500"/>
              <a:gd name="connsiteX12" fmla="*/ 12700 w 7543800"/>
              <a:gd name="connsiteY12" fmla="*/ 12700 h 3492500"/>
              <a:gd name="connsiteX0" fmla="*/ 12700 w 7543800"/>
              <a:gd name="connsiteY0" fmla="*/ 12700 h 3492500"/>
              <a:gd name="connsiteX1" fmla="*/ 2616200 w 7543800"/>
              <a:gd name="connsiteY1" fmla="*/ 0 h 3492500"/>
              <a:gd name="connsiteX2" fmla="*/ 2654300 w 7543800"/>
              <a:gd name="connsiteY2" fmla="*/ 2006600 h 3492500"/>
              <a:gd name="connsiteX3" fmla="*/ 5969000 w 7543800"/>
              <a:gd name="connsiteY3" fmla="*/ 1981200 h 3492500"/>
              <a:gd name="connsiteX4" fmla="*/ 5905500 w 7543800"/>
              <a:gd name="connsiteY4" fmla="*/ 127000 h 3492500"/>
              <a:gd name="connsiteX5" fmla="*/ 7493000 w 7543800"/>
              <a:gd name="connsiteY5" fmla="*/ 38100 h 3492500"/>
              <a:gd name="connsiteX6" fmla="*/ 7543800 w 7543800"/>
              <a:gd name="connsiteY6" fmla="*/ 3492500 h 3492500"/>
              <a:gd name="connsiteX7" fmla="*/ 5918200 w 7543800"/>
              <a:gd name="connsiteY7" fmla="*/ 3492500 h 3492500"/>
              <a:gd name="connsiteX8" fmla="*/ 5918200 w 7543800"/>
              <a:gd name="connsiteY8" fmla="*/ 3111500 h 3492500"/>
              <a:gd name="connsiteX9" fmla="*/ 2080260 w 7543800"/>
              <a:gd name="connsiteY9" fmla="*/ 3112770 h 3492500"/>
              <a:gd name="connsiteX10" fmla="*/ 2032000 w 7543800"/>
              <a:gd name="connsiteY10" fmla="*/ 2311400 h 3492500"/>
              <a:gd name="connsiteX11" fmla="*/ 0 w 7543800"/>
              <a:gd name="connsiteY11" fmla="*/ 2336800 h 3492500"/>
              <a:gd name="connsiteX12" fmla="*/ 12700 w 7543800"/>
              <a:gd name="connsiteY12" fmla="*/ 12700 h 3492500"/>
              <a:gd name="connsiteX0" fmla="*/ 12700 w 7543800"/>
              <a:gd name="connsiteY0" fmla="*/ 12700 h 3492500"/>
              <a:gd name="connsiteX1" fmla="*/ 2616200 w 7543800"/>
              <a:gd name="connsiteY1" fmla="*/ 0 h 3492500"/>
              <a:gd name="connsiteX2" fmla="*/ 2654300 w 7543800"/>
              <a:gd name="connsiteY2" fmla="*/ 2006600 h 3492500"/>
              <a:gd name="connsiteX3" fmla="*/ 5969000 w 7543800"/>
              <a:gd name="connsiteY3" fmla="*/ 1981200 h 3492500"/>
              <a:gd name="connsiteX4" fmla="*/ 5905500 w 7543800"/>
              <a:gd name="connsiteY4" fmla="*/ 127000 h 3492500"/>
              <a:gd name="connsiteX5" fmla="*/ 7493000 w 7543800"/>
              <a:gd name="connsiteY5" fmla="*/ 38100 h 3492500"/>
              <a:gd name="connsiteX6" fmla="*/ 7543800 w 7543800"/>
              <a:gd name="connsiteY6" fmla="*/ 3492500 h 3492500"/>
              <a:gd name="connsiteX7" fmla="*/ 5918200 w 7543800"/>
              <a:gd name="connsiteY7" fmla="*/ 3492500 h 3492500"/>
              <a:gd name="connsiteX8" fmla="*/ 5918200 w 7543800"/>
              <a:gd name="connsiteY8" fmla="*/ 3111500 h 3492500"/>
              <a:gd name="connsiteX9" fmla="*/ 2080260 w 7543800"/>
              <a:gd name="connsiteY9" fmla="*/ 3112770 h 3492500"/>
              <a:gd name="connsiteX10" fmla="*/ 2070100 w 7543800"/>
              <a:gd name="connsiteY10" fmla="*/ 2338070 h 3492500"/>
              <a:gd name="connsiteX11" fmla="*/ 0 w 7543800"/>
              <a:gd name="connsiteY11" fmla="*/ 2336800 h 3492500"/>
              <a:gd name="connsiteX12" fmla="*/ 12700 w 7543800"/>
              <a:gd name="connsiteY12" fmla="*/ 12700 h 3492500"/>
              <a:gd name="connsiteX0" fmla="*/ 12700 w 7543800"/>
              <a:gd name="connsiteY0" fmla="*/ 12700 h 3492500"/>
              <a:gd name="connsiteX1" fmla="*/ 2616200 w 7543800"/>
              <a:gd name="connsiteY1" fmla="*/ 0 h 3492500"/>
              <a:gd name="connsiteX2" fmla="*/ 2654300 w 7543800"/>
              <a:gd name="connsiteY2" fmla="*/ 2006600 h 3492500"/>
              <a:gd name="connsiteX3" fmla="*/ 5969000 w 7543800"/>
              <a:gd name="connsiteY3" fmla="*/ 1981200 h 3492500"/>
              <a:gd name="connsiteX4" fmla="*/ 5905500 w 7543800"/>
              <a:gd name="connsiteY4" fmla="*/ 127000 h 3492500"/>
              <a:gd name="connsiteX5" fmla="*/ 7493000 w 7543800"/>
              <a:gd name="connsiteY5" fmla="*/ 38100 h 3492500"/>
              <a:gd name="connsiteX6" fmla="*/ 7543800 w 7543800"/>
              <a:gd name="connsiteY6" fmla="*/ 3492500 h 3492500"/>
              <a:gd name="connsiteX7" fmla="*/ 5925820 w 7543800"/>
              <a:gd name="connsiteY7" fmla="*/ 3469640 h 3492500"/>
              <a:gd name="connsiteX8" fmla="*/ 5918200 w 7543800"/>
              <a:gd name="connsiteY8" fmla="*/ 3111500 h 3492500"/>
              <a:gd name="connsiteX9" fmla="*/ 2080260 w 7543800"/>
              <a:gd name="connsiteY9" fmla="*/ 3112770 h 3492500"/>
              <a:gd name="connsiteX10" fmla="*/ 2070100 w 7543800"/>
              <a:gd name="connsiteY10" fmla="*/ 2338070 h 3492500"/>
              <a:gd name="connsiteX11" fmla="*/ 0 w 7543800"/>
              <a:gd name="connsiteY11" fmla="*/ 2336800 h 3492500"/>
              <a:gd name="connsiteX12" fmla="*/ 12700 w 7543800"/>
              <a:gd name="connsiteY12" fmla="*/ 12700 h 3492500"/>
              <a:gd name="connsiteX0" fmla="*/ 12700 w 7539990"/>
              <a:gd name="connsiteY0" fmla="*/ 12700 h 3469640"/>
              <a:gd name="connsiteX1" fmla="*/ 2616200 w 7539990"/>
              <a:gd name="connsiteY1" fmla="*/ 0 h 3469640"/>
              <a:gd name="connsiteX2" fmla="*/ 2654300 w 7539990"/>
              <a:gd name="connsiteY2" fmla="*/ 2006600 h 3469640"/>
              <a:gd name="connsiteX3" fmla="*/ 5969000 w 7539990"/>
              <a:gd name="connsiteY3" fmla="*/ 1981200 h 3469640"/>
              <a:gd name="connsiteX4" fmla="*/ 5905500 w 7539990"/>
              <a:gd name="connsiteY4" fmla="*/ 127000 h 3469640"/>
              <a:gd name="connsiteX5" fmla="*/ 7493000 w 7539990"/>
              <a:gd name="connsiteY5" fmla="*/ 38100 h 3469640"/>
              <a:gd name="connsiteX6" fmla="*/ 7539990 w 7539990"/>
              <a:gd name="connsiteY6" fmla="*/ 3465830 h 3469640"/>
              <a:gd name="connsiteX7" fmla="*/ 5925820 w 7539990"/>
              <a:gd name="connsiteY7" fmla="*/ 3469640 h 3469640"/>
              <a:gd name="connsiteX8" fmla="*/ 5918200 w 7539990"/>
              <a:gd name="connsiteY8" fmla="*/ 3111500 h 3469640"/>
              <a:gd name="connsiteX9" fmla="*/ 2080260 w 7539990"/>
              <a:gd name="connsiteY9" fmla="*/ 3112770 h 3469640"/>
              <a:gd name="connsiteX10" fmla="*/ 2070100 w 7539990"/>
              <a:gd name="connsiteY10" fmla="*/ 2338070 h 3469640"/>
              <a:gd name="connsiteX11" fmla="*/ 0 w 7539990"/>
              <a:gd name="connsiteY11" fmla="*/ 2336800 h 3469640"/>
              <a:gd name="connsiteX12" fmla="*/ 12700 w 7539990"/>
              <a:gd name="connsiteY12" fmla="*/ 12700 h 3469640"/>
              <a:gd name="connsiteX0" fmla="*/ 12700 w 7553960"/>
              <a:gd name="connsiteY0" fmla="*/ 12700 h 3469640"/>
              <a:gd name="connsiteX1" fmla="*/ 2616200 w 7553960"/>
              <a:gd name="connsiteY1" fmla="*/ 0 h 3469640"/>
              <a:gd name="connsiteX2" fmla="*/ 2654300 w 7553960"/>
              <a:gd name="connsiteY2" fmla="*/ 2006600 h 3469640"/>
              <a:gd name="connsiteX3" fmla="*/ 5969000 w 7553960"/>
              <a:gd name="connsiteY3" fmla="*/ 1981200 h 3469640"/>
              <a:gd name="connsiteX4" fmla="*/ 5905500 w 7553960"/>
              <a:gd name="connsiteY4" fmla="*/ 127000 h 3469640"/>
              <a:gd name="connsiteX5" fmla="*/ 7553960 w 7553960"/>
              <a:gd name="connsiteY5" fmla="*/ 72390 h 3469640"/>
              <a:gd name="connsiteX6" fmla="*/ 7539990 w 7553960"/>
              <a:gd name="connsiteY6" fmla="*/ 3465830 h 3469640"/>
              <a:gd name="connsiteX7" fmla="*/ 5925820 w 7553960"/>
              <a:gd name="connsiteY7" fmla="*/ 3469640 h 3469640"/>
              <a:gd name="connsiteX8" fmla="*/ 5918200 w 7553960"/>
              <a:gd name="connsiteY8" fmla="*/ 3111500 h 3469640"/>
              <a:gd name="connsiteX9" fmla="*/ 2080260 w 7553960"/>
              <a:gd name="connsiteY9" fmla="*/ 3112770 h 3469640"/>
              <a:gd name="connsiteX10" fmla="*/ 2070100 w 7553960"/>
              <a:gd name="connsiteY10" fmla="*/ 2338070 h 3469640"/>
              <a:gd name="connsiteX11" fmla="*/ 0 w 7553960"/>
              <a:gd name="connsiteY11" fmla="*/ 2336800 h 3469640"/>
              <a:gd name="connsiteX12" fmla="*/ 12700 w 7553960"/>
              <a:gd name="connsiteY12" fmla="*/ 12700 h 3469640"/>
              <a:gd name="connsiteX0" fmla="*/ 12700 w 7553960"/>
              <a:gd name="connsiteY0" fmla="*/ 12700 h 3469640"/>
              <a:gd name="connsiteX1" fmla="*/ 2616200 w 7553960"/>
              <a:gd name="connsiteY1" fmla="*/ 0 h 3469640"/>
              <a:gd name="connsiteX2" fmla="*/ 2654300 w 7553960"/>
              <a:gd name="connsiteY2" fmla="*/ 2006600 h 3469640"/>
              <a:gd name="connsiteX3" fmla="*/ 5969000 w 7553960"/>
              <a:gd name="connsiteY3" fmla="*/ 1981200 h 3469640"/>
              <a:gd name="connsiteX4" fmla="*/ 5909310 w 7553960"/>
              <a:gd name="connsiteY4" fmla="*/ 81280 h 3469640"/>
              <a:gd name="connsiteX5" fmla="*/ 7553960 w 7553960"/>
              <a:gd name="connsiteY5" fmla="*/ 72390 h 3469640"/>
              <a:gd name="connsiteX6" fmla="*/ 7539990 w 7553960"/>
              <a:gd name="connsiteY6" fmla="*/ 3465830 h 3469640"/>
              <a:gd name="connsiteX7" fmla="*/ 5925820 w 7553960"/>
              <a:gd name="connsiteY7" fmla="*/ 3469640 h 3469640"/>
              <a:gd name="connsiteX8" fmla="*/ 5918200 w 7553960"/>
              <a:gd name="connsiteY8" fmla="*/ 3111500 h 3469640"/>
              <a:gd name="connsiteX9" fmla="*/ 2080260 w 7553960"/>
              <a:gd name="connsiteY9" fmla="*/ 3112770 h 3469640"/>
              <a:gd name="connsiteX10" fmla="*/ 2070100 w 7553960"/>
              <a:gd name="connsiteY10" fmla="*/ 2338070 h 3469640"/>
              <a:gd name="connsiteX11" fmla="*/ 0 w 7553960"/>
              <a:gd name="connsiteY11" fmla="*/ 2336800 h 3469640"/>
              <a:gd name="connsiteX12" fmla="*/ 12700 w 7553960"/>
              <a:gd name="connsiteY12" fmla="*/ 12700 h 3469640"/>
              <a:gd name="connsiteX0" fmla="*/ 12700 w 7553960"/>
              <a:gd name="connsiteY0" fmla="*/ 12700 h 3469640"/>
              <a:gd name="connsiteX1" fmla="*/ 2616200 w 7553960"/>
              <a:gd name="connsiteY1" fmla="*/ 0 h 3469640"/>
              <a:gd name="connsiteX2" fmla="*/ 2654300 w 7553960"/>
              <a:gd name="connsiteY2" fmla="*/ 2006600 h 3469640"/>
              <a:gd name="connsiteX3" fmla="*/ 5919470 w 7553960"/>
              <a:gd name="connsiteY3" fmla="*/ 2000250 h 3469640"/>
              <a:gd name="connsiteX4" fmla="*/ 5909310 w 7553960"/>
              <a:gd name="connsiteY4" fmla="*/ 81280 h 3469640"/>
              <a:gd name="connsiteX5" fmla="*/ 7553960 w 7553960"/>
              <a:gd name="connsiteY5" fmla="*/ 72390 h 3469640"/>
              <a:gd name="connsiteX6" fmla="*/ 7539990 w 7553960"/>
              <a:gd name="connsiteY6" fmla="*/ 3465830 h 3469640"/>
              <a:gd name="connsiteX7" fmla="*/ 5925820 w 7553960"/>
              <a:gd name="connsiteY7" fmla="*/ 3469640 h 3469640"/>
              <a:gd name="connsiteX8" fmla="*/ 5918200 w 7553960"/>
              <a:gd name="connsiteY8" fmla="*/ 3111500 h 3469640"/>
              <a:gd name="connsiteX9" fmla="*/ 2080260 w 7553960"/>
              <a:gd name="connsiteY9" fmla="*/ 3112770 h 3469640"/>
              <a:gd name="connsiteX10" fmla="*/ 2070100 w 7553960"/>
              <a:gd name="connsiteY10" fmla="*/ 2338070 h 3469640"/>
              <a:gd name="connsiteX11" fmla="*/ 0 w 7553960"/>
              <a:gd name="connsiteY11" fmla="*/ 2336800 h 3469640"/>
              <a:gd name="connsiteX12" fmla="*/ 12700 w 7553960"/>
              <a:gd name="connsiteY12" fmla="*/ 12700 h 3469640"/>
              <a:gd name="connsiteX0" fmla="*/ 12700 w 7553960"/>
              <a:gd name="connsiteY0" fmla="*/ 5080 h 3462020"/>
              <a:gd name="connsiteX1" fmla="*/ 2642870 w 7553960"/>
              <a:gd name="connsiteY1" fmla="*/ 0 h 3462020"/>
              <a:gd name="connsiteX2" fmla="*/ 2654300 w 7553960"/>
              <a:gd name="connsiteY2" fmla="*/ 1998980 h 3462020"/>
              <a:gd name="connsiteX3" fmla="*/ 5919470 w 7553960"/>
              <a:gd name="connsiteY3" fmla="*/ 1992630 h 3462020"/>
              <a:gd name="connsiteX4" fmla="*/ 5909310 w 7553960"/>
              <a:gd name="connsiteY4" fmla="*/ 73660 h 3462020"/>
              <a:gd name="connsiteX5" fmla="*/ 7553960 w 7553960"/>
              <a:gd name="connsiteY5" fmla="*/ 64770 h 3462020"/>
              <a:gd name="connsiteX6" fmla="*/ 7539990 w 7553960"/>
              <a:gd name="connsiteY6" fmla="*/ 3458210 h 3462020"/>
              <a:gd name="connsiteX7" fmla="*/ 5925820 w 7553960"/>
              <a:gd name="connsiteY7" fmla="*/ 3462020 h 3462020"/>
              <a:gd name="connsiteX8" fmla="*/ 5918200 w 7553960"/>
              <a:gd name="connsiteY8" fmla="*/ 3103880 h 3462020"/>
              <a:gd name="connsiteX9" fmla="*/ 2080260 w 7553960"/>
              <a:gd name="connsiteY9" fmla="*/ 3105150 h 3462020"/>
              <a:gd name="connsiteX10" fmla="*/ 2070100 w 7553960"/>
              <a:gd name="connsiteY10" fmla="*/ 2330450 h 3462020"/>
              <a:gd name="connsiteX11" fmla="*/ 0 w 7553960"/>
              <a:gd name="connsiteY11" fmla="*/ 2329180 h 3462020"/>
              <a:gd name="connsiteX12" fmla="*/ 12700 w 7553960"/>
              <a:gd name="connsiteY12" fmla="*/ 5080 h 3462020"/>
              <a:gd name="connsiteX0" fmla="*/ 12700 w 7553960"/>
              <a:gd name="connsiteY0" fmla="*/ 0 h 3456940"/>
              <a:gd name="connsiteX1" fmla="*/ 2665730 w 7553960"/>
              <a:gd name="connsiteY1" fmla="*/ 10160 h 3456940"/>
              <a:gd name="connsiteX2" fmla="*/ 2654300 w 7553960"/>
              <a:gd name="connsiteY2" fmla="*/ 1993900 h 3456940"/>
              <a:gd name="connsiteX3" fmla="*/ 5919470 w 7553960"/>
              <a:gd name="connsiteY3" fmla="*/ 1987550 h 3456940"/>
              <a:gd name="connsiteX4" fmla="*/ 5909310 w 7553960"/>
              <a:gd name="connsiteY4" fmla="*/ 68580 h 3456940"/>
              <a:gd name="connsiteX5" fmla="*/ 7553960 w 7553960"/>
              <a:gd name="connsiteY5" fmla="*/ 59690 h 3456940"/>
              <a:gd name="connsiteX6" fmla="*/ 7539990 w 7553960"/>
              <a:gd name="connsiteY6" fmla="*/ 3453130 h 3456940"/>
              <a:gd name="connsiteX7" fmla="*/ 5925820 w 7553960"/>
              <a:gd name="connsiteY7" fmla="*/ 3456940 h 3456940"/>
              <a:gd name="connsiteX8" fmla="*/ 5918200 w 7553960"/>
              <a:gd name="connsiteY8" fmla="*/ 3098800 h 3456940"/>
              <a:gd name="connsiteX9" fmla="*/ 2080260 w 7553960"/>
              <a:gd name="connsiteY9" fmla="*/ 3100070 h 3456940"/>
              <a:gd name="connsiteX10" fmla="*/ 2070100 w 7553960"/>
              <a:gd name="connsiteY10" fmla="*/ 2325370 h 3456940"/>
              <a:gd name="connsiteX11" fmla="*/ 0 w 7553960"/>
              <a:gd name="connsiteY11" fmla="*/ 2324100 h 3456940"/>
              <a:gd name="connsiteX12" fmla="*/ 12700 w 7553960"/>
              <a:gd name="connsiteY12" fmla="*/ 0 h 3456940"/>
              <a:gd name="connsiteX0" fmla="*/ 12700 w 7553960"/>
              <a:gd name="connsiteY0" fmla="*/ 17787 h 3474727"/>
              <a:gd name="connsiteX1" fmla="*/ 1418590 w 7553960"/>
              <a:gd name="connsiteY1" fmla="*/ 7 h 3474727"/>
              <a:gd name="connsiteX2" fmla="*/ 2665730 w 7553960"/>
              <a:gd name="connsiteY2" fmla="*/ 27947 h 3474727"/>
              <a:gd name="connsiteX3" fmla="*/ 2654300 w 7553960"/>
              <a:gd name="connsiteY3" fmla="*/ 2011687 h 3474727"/>
              <a:gd name="connsiteX4" fmla="*/ 5919470 w 7553960"/>
              <a:gd name="connsiteY4" fmla="*/ 2005337 h 3474727"/>
              <a:gd name="connsiteX5" fmla="*/ 5909310 w 7553960"/>
              <a:gd name="connsiteY5" fmla="*/ 86367 h 3474727"/>
              <a:gd name="connsiteX6" fmla="*/ 7553960 w 7553960"/>
              <a:gd name="connsiteY6" fmla="*/ 77477 h 3474727"/>
              <a:gd name="connsiteX7" fmla="*/ 7539990 w 7553960"/>
              <a:gd name="connsiteY7" fmla="*/ 3470917 h 3474727"/>
              <a:gd name="connsiteX8" fmla="*/ 5925820 w 7553960"/>
              <a:gd name="connsiteY8" fmla="*/ 3474727 h 3474727"/>
              <a:gd name="connsiteX9" fmla="*/ 5918200 w 7553960"/>
              <a:gd name="connsiteY9" fmla="*/ 3116587 h 3474727"/>
              <a:gd name="connsiteX10" fmla="*/ 2080260 w 7553960"/>
              <a:gd name="connsiteY10" fmla="*/ 3117857 h 3474727"/>
              <a:gd name="connsiteX11" fmla="*/ 2070100 w 7553960"/>
              <a:gd name="connsiteY11" fmla="*/ 2343157 h 3474727"/>
              <a:gd name="connsiteX12" fmla="*/ 0 w 7553960"/>
              <a:gd name="connsiteY12" fmla="*/ 2341887 h 3474727"/>
              <a:gd name="connsiteX13" fmla="*/ 12700 w 7553960"/>
              <a:gd name="connsiteY13" fmla="*/ 17787 h 3474727"/>
              <a:gd name="connsiteX0" fmla="*/ 12700 w 7553960"/>
              <a:gd name="connsiteY0" fmla="*/ 6350 h 3463290"/>
              <a:gd name="connsiteX1" fmla="*/ 1414780 w 7553960"/>
              <a:gd name="connsiteY1" fmla="*/ 0 h 3463290"/>
              <a:gd name="connsiteX2" fmla="*/ 2665730 w 7553960"/>
              <a:gd name="connsiteY2" fmla="*/ 16510 h 3463290"/>
              <a:gd name="connsiteX3" fmla="*/ 2654300 w 7553960"/>
              <a:gd name="connsiteY3" fmla="*/ 2000250 h 3463290"/>
              <a:gd name="connsiteX4" fmla="*/ 5919470 w 7553960"/>
              <a:gd name="connsiteY4" fmla="*/ 1993900 h 3463290"/>
              <a:gd name="connsiteX5" fmla="*/ 5909310 w 7553960"/>
              <a:gd name="connsiteY5" fmla="*/ 74930 h 3463290"/>
              <a:gd name="connsiteX6" fmla="*/ 7553960 w 7553960"/>
              <a:gd name="connsiteY6" fmla="*/ 66040 h 3463290"/>
              <a:gd name="connsiteX7" fmla="*/ 7539990 w 7553960"/>
              <a:gd name="connsiteY7" fmla="*/ 3459480 h 3463290"/>
              <a:gd name="connsiteX8" fmla="*/ 5925820 w 7553960"/>
              <a:gd name="connsiteY8" fmla="*/ 3463290 h 3463290"/>
              <a:gd name="connsiteX9" fmla="*/ 5918200 w 7553960"/>
              <a:gd name="connsiteY9" fmla="*/ 3105150 h 3463290"/>
              <a:gd name="connsiteX10" fmla="*/ 2080260 w 7553960"/>
              <a:gd name="connsiteY10" fmla="*/ 3106420 h 3463290"/>
              <a:gd name="connsiteX11" fmla="*/ 2070100 w 7553960"/>
              <a:gd name="connsiteY11" fmla="*/ 2331720 h 3463290"/>
              <a:gd name="connsiteX12" fmla="*/ 0 w 7553960"/>
              <a:gd name="connsiteY12" fmla="*/ 2330450 h 3463290"/>
              <a:gd name="connsiteX13" fmla="*/ 12700 w 7553960"/>
              <a:gd name="connsiteY13" fmla="*/ 6350 h 3463290"/>
              <a:gd name="connsiteX0" fmla="*/ 12700 w 7553960"/>
              <a:gd name="connsiteY0" fmla="*/ 6350 h 3463290"/>
              <a:gd name="connsiteX1" fmla="*/ 1414780 w 7553960"/>
              <a:gd name="connsiteY1" fmla="*/ 0 h 3463290"/>
              <a:gd name="connsiteX2" fmla="*/ 2665730 w 7553960"/>
              <a:gd name="connsiteY2" fmla="*/ 1270 h 3463290"/>
              <a:gd name="connsiteX3" fmla="*/ 2654300 w 7553960"/>
              <a:gd name="connsiteY3" fmla="*/ 2000250 h 3463290"/>
              <a:gd name="connsiteX4" fmla="*/ 5919470 w 7553960"/>
              <a:gd name="connsiteY4" fmla="*/ 1993900 h 3463290"/>
              <a:gd name="connsiteX5" fmla="*/ 5909310 w 7553960"/>
              <a:gd name="connsiteY5" fmla="*/ 74930 h 3463290"/>
              <a:gd name="connsiteX6" fmla="*/ 7553960 w 7553960"/>
              <a:gd name="connsiteY6" fmla="*/ 66040 h 3463290"/>
              <a:gd name="connsiteX7" fmla="*/ 7539990 w 7553960"/>
              <a:gd name="connsiteY7" fmla="*/ 3459480 h 3463290"/>
              <a:gd name="connsiteX8" fmla="*/ 5925820 w 7553960"/>
              <a:gd name="connsiteY8" fmla="*/ 3463290 h 3463290"/>
              <a:gd name="connsiteX9" fmla="*/ 5918200 w 7553960"/>
              <a:gd name="connsiteY9" fmla="*/ 3105150 h 3463290"/>
              <a:gd name="connsiteX10" fmla="*/ 2080260 w 7553960"/>
              <a:gd name="connsiteY10" fmla="*/ 3106420 h 3463290"/>
              <a:gd name="connsiteX11" fmla="*/ 2070100 w 7553960"/>
              <a:gd name="connsiteY11" fmla="*/ 2331720 h 3463290"/>
              <a:gd name="connsiteX12" fmla="*/ 0 w 7553960"/>
              <a:gd name="connsiteY12" fmla="*/ 2330450 h 3463290"/>
              <a:gd name="connsiteX13" fmla="*/ 12700 w 7553960"/>
              <a:gd name="connsiteY13" fmla="*/ 6350 h 3463290"/>
              <a:gd name="connsiteX0" fmla="*/ 12700 w 7553960"/>
              <a:gd name="connsiteY0" fmla="*/ 6350 h 3463290"/>
              <a:gd name="connsiteX1" fmla="*/ 1414780 w 7553960"/>
              <a:gd name="connsiteY1" fmla="*/ 0 h 3463290"/>
              <a:gd name="connsiteX2" fmla="*/ 2661920 w 7553960"/>
              <a:gd name="connsiteY2" fmla="*/ 16510 h 3463290"/>
              <a:gd name="connsiteX3" fmla="*/ 2654300 w 7553960"/>
              <a:gd name="connsiteY3" fmla="*/ 2000250 h 3463290"/>
              <a:gd name="connsiteX4" fmla="*/ 5919470 w 7553960"/>
              <a:gd name="connsiteY4" fmla="*/ 1993900 h 3463290"/>
              <a:gd name="connsiteX5" fmla="*/ 5909310 w 7553960"/>
              <a:gd name="connsiteY5" fmla="*/ 74930 h 3463290"/>
              <a:gd name="connsiteX6" fmla="*/ 7553960 w 7553960"/>
              <a:gd name="connsiteY6" fmla="*/ 66040 h 3463290"/>
              <a:gd name="connsiteX7" fmla="*/ 7539990 w 7553960"/>
              <a:gd name="connsiteY7" fmla="*/ 3459480 h 3463290"/>
              <a:gd name="connsiteX8" fmla="*/ 5925820 w 7553960"/>
              <a:gd name="connsiteY8" fmla="*/ 3463290 h 3463290"/>
              <a:gd name="connsiteX9" fmla="*/ 5918200 w 7553960"/>
              <a:gd name="connsiteY9" fmla="*/ 3105150 h 3463290"/>
              <a:gd name="connsiteX10" fmla="*/ 2080260 w 7553960"/>
              <a:gd name="connsiteY10" fmla="*/ 3106420 h 3463290"/>
              <a:gd name="connsiteX11" fmla="*/ 2070100 w 7553960"/>
              <a:gd name="connsiteY11" fmla="*/ 2331720 h 3463290"/>
              <a:gd name="connsiteX12" fmla="*/ 0 w 7553960"/>
              <a:gd name="connsiteY12" fmla="*/ 2330450 h 3463290"/>
              <a:gd name="connsiteX13" fmla="*/ 12700 w 7553960"/>
              <a:gd name="connsiteY13" fmla="*/ 6350 h 346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53960" h="3463290">
                <a:moveTo>
                  <a:pt x="12700" y="6350"/>
                </a:moveTo>
                <a:lnTo>
                  <a:pt x="1414780" y="0"/>
                </a:lnTo>
                <a:lnTo>
                  <a:pt x="2661920" y="16510"/>
                </a:lnTo>
                <a:lnTo>
                  <a:pt x="2654300" y="2000250"/>
                </a:lnTo>
                <a:lnTo>
                  <a:pt x="5919470" y="1993900"/>
                </a:lnTo>
                <a:cubicBezTo>
                  <a:pt x="5916083" y="1354243"/>
                  <a:pt x="5912697" y="714587"/>
                  <a:pt x="5909310" y="74930"/>
                </a:cubicBezTo>
                <a:lnTo>
                  <a:pt x="7553960" y="66040"/>
                </a:lnTo>
                <a:cubicBezTo>
                  <a:pt x="7549303" y="1197187"/>
                  <a:pt x="7544647" y="2328333"/>
                  <a:pt x="7539990" y="3459480"/>
                </a:cubicBezTo>
                <a:lnTo>
                  <a:pt x="5925820" y="3463290"/>
                </a:lnTo>
                <a:lnTo>
                  <a:pt x="5918200" y="3105150"/>
                </a:lnTo>
                <a:lnTo>
                  <a:pt x="2080260" y="3106420"/>
                </a:lnTo>
                <a:lnTo>
                  <a:pt x="2070100" y="2331720"/>
                </a:lnTo>
                <a:lnTo>
                  <a:pt x="0" y="2330450"/>
                </a:lnTo>
                <a:cubicBezTo>
                  <a:pt x="4233" y="1555750"/>
                  <a:pt x="8467" y="781050"/>
                  <a:pt x="12700" y="63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92BC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リーフォーム 5"/>
          <p:cNvSpPr/>
          <p:nvPr/>
        </p:nvSpPr>
        <p:spPr>
          <a:xfrm>
            <a:off x="4151549" y="3816448"/>
            <a:ext cx="2051346" cy="1709184"/>
          </a:xfrm>
          <a:custGeom>
            <a:avLst/>
            <a:gdLst>
              <a:gd name="connsiteX0" fmla="*/ 2202696 w 2202696"/>
              <a:gd name="connsiteY0" fmla="*/ 369560 h 1836410"/>
              <a:gd name="connsiteX1" fmla="*/ 1726446 w 2202696"/>
              <a:gd name="connsiteY1" fmla="*/ 64760 h 1836410"/>
              <a:gd name="connsiteX2" fmla="*/ 1078746 w 2202696"/>
              <a:gd name="connsiteY2" fmla="*/ 7610 h 1836410"/>
              <a:gd name="connsiteX3" fmla="*/ 602496 w 2202696"/>
              <a:gd name="connsiteY3" fmla="*/ 179060 h 1836410"/>
              <a:gd name="connsiteX4" fmla="*/ 326271 w 2202696"/>
              <a:gd name="connsiteY4" fmla="*/ 426710 h 1836410"/>
              <a:gd name="connsiteX5" fmla="*/ 154821 w 2202696"/>
              <a:gd name="connsiteY5" fmla="*/ 664835 h 1836410"/>
              <a:gd name="connsiteX6" fmla="*/ 2421 w 2202696"/>
              <a:gd name="connsiteY6" fmla="*/ 1274435 h 1836410"/>
              <a:gd name="connsiteX7" fmla="*/ 69096 w 2202696"/>
              <a:gd name="connsiteY7" fmla="*/ 1645910 h 1836410"/>
              <a:gd name="connsiteX8" fmla="*/ 173871 w 2202696"/>
              <a:gd name="connsiteY8" fmla="*/ 1836410 h 1836410"/>
              <a:gd name="connsiteX0" fmla="*/ 2226142 w 2226142"/>
              <a:gd name="connsiteY0" fmla="*/ 357546 h 1836119"/>
              <a:gd name="connsiteX1" fmla="*/ 1726446 w 2226142"/>
              <a:gd name="connsiteY1" fmla="*/ 64469 h 1836119"/>
              <a:gd name="connsiteX2" fmla="*/ 1078746 w 2226142"/>
              <a:gd name="connsiteY2" fmla="*/ 7319 h 1836119"/>
              <a:gd name="connsiteX3" fmla="*/ 602496 w 2226142"/>
              <a:gd name="connsiteY3" fmla="*/ 178769 h 1836119"/>
              <a:gd name="connsiteX4" fmla="*/ 326271 w 2226142"/>
              <a:gd name="connsiteY4" fmla="*/ 426419 h 1836119"/>
              <a:gd name="connsiteX5" fmla="*/ 154821 w 2226142"/>
              <a:gd name="connsiteY5" fmla="*/ 664544 h 1836119"/>
              <a:gd name="connsiteX6" fmla="*/ 2421 w 2226142"/>
              <a:gd name="connsiteY6" fmla="*/ 1274144 h 1836119"/>
              <a:gd name="connsiteX7" fmla="*/ 69096 w 2226142"/>
              <a:gd name="connsiteY7" fmla="*/ 1645619 h 1836119"/>
              <a:gd name="connsiteX8" fmla="*/ 173871 w 2226142"/>
              <a:gd name="connsiteY8" fmla="*/ 1836119 h 1836119"/>
              <a:gd name="connsiteX0" fmla="*/ 2226142 w 2226142"/>
              <a:gd name="connsiteY0" fmla="*/ 362783 h 1841356"/>
              <a:gd name="connsiteX1" fmla="*/ 1726446 w 2226142"/>
              <a:gd name="connsiteY1" fmla="*/ 52122 h 1841356"/>
              <a:gd name="connsiteX2" fmla="*/ 1078746 w 2226142"/>
              <a:gd name="connsiteY2" fmla="*/ 12556 h 1841356"/>
              <a:gd name="connsiteX3" fmla="*/ 602496 w 2226142"/>
              <a:gd name="connsiteY3" fmla="*/ 184006 h 1841356"/>
              <a:gd name="connsiteX4" fmla="*/ 326271 w 2226142"/>
              <a:gd name="connsiteY4" fmla="*/ 431656 h 1841356"/>
              <a:gd name="connsiteX5" fmla="*/ 154821 w 2226142"/>
              <a:gd name="connsiteY5" fmla="*/ 669781 h 1841356"/>
              <a:gd name="connsiteX6" fmla="*/ 2421 w 2226142"/>
              <a:gd name="connsiteY6" fmla="*/ 1279381 h 1841356"/>
              <a:gd name="connsiteX7" fmla="*/ 69096 w 2226142"/>
              <a:gd name="connsiteY7" fmla="*/ 1650856 h 1841356"/>
              <a:gd name="connsiteX8" fmla="*/ 173871 w 2226142"/>
              <a:gd name="connsiteY8" fmla="*/ 1841356 h 1841356"/>
              <a:gd name="connsiteX0" fmla="*/ 2226142 w 2226142"/>
              <a:gd name="connsiteY0" fmla="*/ 362783 h 1841356"/>
              <a:gd name="connsiteX1" fmla="*/ 1726446 w 2226142"/>
              <a:gd name="connsiteY1" fmla="*/ 52122 h 1841356"/>
              <a:gd name="connsiteX2" fmla="*/ 1078746 w 2226142"/>
              <a:gd name="connsiteY2" fmla="*/ 12556 h 1841356"/>
              <a:gd name="connsiteX3" fmla="*/ 602496 w 2226142"/>
              <a:gd name="connsiteY3" fmla="*/ 184006 h 1841356"/>
              <a:gd name="connsiteX4" fmla="*/ 326271 w 2226142"/>
              <a:gd name="connsiteY4" fmla="*/ 431656 h 1841356"/>
              <a:gd name="connsiteX5" fmla="*/ 154821 w 2226142"/>
              <a:gd name="connsiteY5" fmla="*/ 693227 h 1841356"/>
              <a:gd name="connsiteX6" fmla="*/ 2421 w 2226142"/>
              <a:gd name="connsiteY6" fmla="*/ 1279381 h 1841356"/>
              <a:gd name="connsiteX7" fmla="*/ 69096 w 2226142"/>
              <a:gd name="connsiteY7" fmla="*/ 1650856 h 1841356"/>
              <a:gd name="connsiteX8" fmla="*/ 173871 w 2226142"/>
              <a:gd name="connsiteY8" fmla="*/ 1841356 h 1841356"/>
              <a:gd name="connsiteX0" fmla="*/ 2226142 w 2226142"/>
              <a:gd name="connsiteY0" fmla="*/ 362783 h 1841356"/>
              <a:gd name="connsiteX1" fmla="*/ 1726446 w 2226142"/>
              <a:gd name="connsiteY1" fmla="*/ 52122 h 1841356"/>
              <a:gd name="connsiteX2" fmla="*/ 1078746 w 2226142"/>
              <a:gd name="connsiteY2" fmla="*/ 12556 h 1841356"/>
              <a:gd name="connsiteX3" fmla="*/ 602496 w 2226142"/>
              <a:gd name="connsiteY3" fmla="*/ 184006 h 1841356"/>
              <a:gd name="connsiteX4" fmla="*/ 154821 w 2226142"/>
              <a:gd name="connsiteY4" fmla="*/ 693227 h 1841356"/>
              <a:gd name="connsiteX5" fmla="*/ 2421 w 2226142"/>
              <a:gd name="connsiteY5" fmla="*/ 1279381 h 1841356"/>
              <a:gd name="connsiteX6" fmla="*/ 69096 w 2226142"/>
              <a:gd name="connsiteY6" fmla="*/ 1650856 h 1841356"/>
              <a:gd name="connsiteX7" fmla="*/ 173871 w 2226142"/>
              <a:gd name="connsiteY7" fmla="*/ 1841356 h 1841356"/>
              <a:gd name="connsiteX0" fmla="*/ 2226142 w 2226142"/>
              <a:gd name="connsiteY0" fmla="*/ 362783 h 1841356"/>
              <a:gd name="connsiteX1" fmla="*/ 1726446 w 2226142"/>
              <a:gd name="connsiteY1" fmla="*/ 52122 h 1841356"/>
              <a:gd name="connsiteX2" fmla="*/ 1078746 w 2226142"/>
              <a:gd name="connsiteY2" fmla="*/ 12556 h 1841356"/>
              <a:gd name="connsiteX3" fmla="*/ 602496 w 2226142"/>
              <a:gd name="connsiteY3" fmla="*/ 184006 h 1841356"/>
              <a:gd name="connsiteX4" fmla="*/ 330667 w 2226142"/>
              <a:gd name="connsiteY4" fmla="*/ 423596 h 1841356"/>
              <a:gd name="connsiteX5" fmla="*/ 154821 w 2226142"/>
              <a:gd name="connsiteY5" fmla="*/ 693227 h 1841356"/>
              <a:gd name="connsiteX6" fmla="*/ 2421 w 2226142"/>
              <a:gd name="connsiteY6" fmla="*/ 1279381 h 1841356"/>
              <a:gd name="connsiteX7" fmla="*/ 69096 w 2226142"/>
              <a:gd name="connsiteY7" fmla="*/ 1650856 h 1841356"/>
              <a:gd name="connsiteX8" fmla="*/ 173871 w 2226142"/>
              <a:gd name="connsiteY8" fmla="*/ 1841356 h 1841356"/>
              <a:gd name="connsiteX0" fmla="*/ 2223759 w 2223759"/>
              <a:gd name="connsiteY0" fmla="*/ 362783 h 1841356"/>
              <a:gd name="connsiteX1" fmla="*/ 1724063 w 2223759"/>
              <a:gd name="connsiteY1" fmla="*/ 52122 h 1841356"/>
              <a:gd name="connsiteX2" fmla="*/ 1076363 w 2223759"/>
              <a:gd name="connsiteY2" fmla="*/ 12556 h 1841356"/>
              <a:gd name="connsiteX3" fmla="*/ 600113 w 2223759"/>
              <a:gd name="connsiteY3" fmla="*/ 184006 h 1841356"/>
              <a:gd name="connsiteX4" fmla="*/ 328284 w 2223759"/>
              <a:gd name="connsiteY4" fmla="*/ 423596 h 1841356"/>
              <a:gd name="connsiteX5" fmla="*/ 152438 w 2223759"/>
              <a:gd name="connsiteY5" fmla="*/ 693227 h 1841356"/>
              <a:gd name="connsiteX6" fmla="*/ 58653 w 2223759"/>
              <a:gd name="connsiteY6" fmla="*/ 927689 h 1841356"/>
              <a:gd name="connsiteX7" fmla="*/ 38 w 2223759"/>
              <a:gd name="connsiteY7" fmla="*/ 1279381 h 1841356"/>
              <a:gd name="connsiteX8" fmla="*/ 66713 w 2223759"/>
              <a:gd name="connsiteY8" fmla="*/ 1650856 h 1841356"/>
              <a:gd name="connsiteX9" fmla="*/ 171488 w 2223759"/>
              <a:gd name="connsiteY9" fmla="*/ 1841356 h 1841356"/>
              <a:gd name="connsiteX0" fmla="*/ 2200384 w 2200384"/>
              <a:gd name="connsiteY0" fmla="*/ 362783 h 1841356"/>
              <a:gd name="connsiteX1" fmla="*/ 1700688 w 2200384"/>
              <a:gd name="connsiteY1" fmla="*/ 52122 h 1841356"/>
              <a:gd name="connsiteX2" fmla="*/ 1052988 w 2200384"/>
              <a:gd name="connsiteY2" fmla="*/ 12556 h 1841356"/>
              <a:gd name="connsiteX3" fmla="*/ 576738 w 2200384"/>
              <a:gd name="connsiteY3" fmla="*/ 184006 h 1841356"/>
              <a:gd name="connsiteX4" fmla="*/ 304909 w 2200384"/>
              <a:gd name="connsiteY4" fmla="*/ 423596 h 1841356"/>
              <a:gd name="connsiteX5" fmla="*/ 129063 w 2200384"/>
              <a:gd name="connsiteY5" fmla="*/ 693227 h 1841356"/>
              <a:gd name="connsiteX6" fmla="*/ 35278 w 2200384"/>
              <a:gd name="connsiteY6" fmla="*/ 927689 h 1841356"/>
              <a:gd name="connsiteX7" fmla="*/ 109 w 2200384"/>
              <a:gd name="connsiteY7" fmla="*/ 1285243 h 1841356"/>
              <a:gd name="connsiteX8" fmla="*/ 43338 w 2200384"/>
              <a:gd name="connsiteY8" fmla="*/ 1650856 h 1841356"/>
              <a:gd name="connsiteX9" fmla="*/ 148113 w 2200384"/>
              <a:gd name="connsiteY9" fmla="*/ 1841356 h 1841356"/>
              <a:gd name="connsiteX0" fmla="*/ 2212054 w 2212054"/>
              <a:gd name="connsiteY0" fmla="*/ 362783 h 1841356"/>
              <a:gd name="connsiteX1" fmla="*/ 1712358 w 2212054"/>
              <a:gd name="connsiteY1" fmla="*/ 52122 h 1841356"/>
              <a:gd name="connsiteX2" fmla="*/ 1064658 w 2212054"/>
              <a:gd name="connsiteY2" fmla="*/ 12556 h 1841356"/>
              <a:gd name="connsiteX3" fmla="*/ 588408 w 2212054"/>
              <a:gd name="connsiteY3" fmla="*/ 184006 h 1841356"/>
              <a:gd name="connsiteX4" fmla="*/ 316579 w 2212054"/>
              <a:gd name="connsiteY4" fmla="*/ 423596 h 1841356"/>
              <a:gd name="connsiteX5" fmla="*/ 140733 w 2212054"/>
              <a:gd name="connsiteY5" fmla="*/ 693227 h 1841356"/>
              <a:gd name="connsiteX6" fmla="*/ 46948 w 2212054"/>
              <a:gd name="connsiteY6" fmla="*/ 927689 h 1841356"/>
              <a:gd name="connsiteX7" fmla="*/ 56 w 2212054"/>
              <a:gd name="connsiteY7" fmla="*/ 1285243 h 1841356"/>
              <a:gd name="connsiteX8" fmla="*/ 55008 w 2212054"/>
              <a:gd name="connsiteY8" fmla="*/ 1650856 h 1841356"/>
              <a:gd name="connsiteX9" fmla="*/ 159783 w 2212054"/>
              <a:gd name="connsiteY9" fmla="*/ 1841356 h 1841356"/>
              <a:gd name="connsiteX0" fmla="*/ 2212054 w 2212054"/>
              <a:gd name="connsiteY0" fmla="*/ 364513 h 1843086"/>
              <a:gd name="connsiteX1" fmla="*/ 1712358 w 2212054"/>
              <a:gd name="connsiteY1" fmla="*/ 53852 h 1843086"/>
              <a:gd name="connsiteX2" fmla="*/ 1064658 w 2212054"/>
              <a:gd name="connsiteY2" fmla="*/ 14286 h 1843086"/>
              <a:gd name="connsiteX3" fmla="*/ 582546 w 2212054"/>
              <a:gd name="connsiteY3" fmla="*/ 209182 h 1843086"/>
              <a:gd name="connsiteX4" fmla="*/ 316579 w 2212054"/>
              <a:gd name="connsiteY4" fmla="*/ 425326 h 1843086"/>
              <a:gd name="connsiteX5" fmla="*/ 140733 w 2212054"/>
              <a:gd name="connsiteY5" fmla="*/ 694957 h 1843086"/>
              <a:gd name="connsiteX6" fmla="*/ 46948 w 2212054"/>
              <a:gd name="connsiteY6" fmla="*/ 929419 h 1843086"/>
              <a:gd name="connsiteX7" fmla="*/ 56 w 2212054"/>
              <a:gd name="connsiteY7" fmla="*/ 1286973 h 1843086"/>
              <a:gd name="connsiteX8" fmla="*/ 55008 w 2212054"/>
              <a:gd name="connsiteY8" fmla="*/ 1652586 h 1843086"/>
              <a:gd name="connsiteX9" fmla="*/ 159783 w 2212054"/>
              <a:gd name="connsiteY9" fmla="*/ 1843086 h 1843086"/>
              <a:gd name="connsiteX0" fmla="*/ 2212054 w 2212054"/>
              <a:gd name="connsiteY0" fmla="*/ 364513 h 1843086"/>
              <a:gd name="connsiteX1" fmla="*/ 1712358 w 2212054"/>
              <a:gd name="connsiteY1" fmla="*/ 53852 h 1843086"/>
              <a:gd name="connsiteX2" fmla="*/ 1064658 w 2212054"/>
              <a:gd name="connsiteY2" fmla="*/ 14286 h 1843086"/>
              <a:gd name="connsiteX3" fmla="*/ 582546 w 2212054"/>
              <a:gd name="connsiteY3" fmla="*/ 209182 h 1843086"/>
              <a:gd name="connsiteX4" fmla="*/ 328302 w 2212054"/>
              <a:gd name="connsiteY4" fmla="*/ 437049 h 1843086"/>
              <a:gd name="connsiteX5" fmla="*/ 140733 w 2212054"/>
              <a:gd name="connsiteY5" fmla="*/ 694957 h 1843086"/>
              <a:gd name="connsiteX6" fmla="*/ 46948 w 2212054"/>
              <a:gd name="connsiteY6" fmla="*/ 929419 h 1843086"/>
              <a:gd name="connsiteX7" fmla="*/ 56 w 2212054"/>
              <a:gd name="connsiteY7" fmla="*/ 1286973 h 1843086"/>
              <a:gd name="connsiteX8" fmla="*/ 55008 w 2212054"/>
              <a:gd name="connsiteY8" fmla="*/ 1652586 h 1843086"/>
              <a:gd name="connsiteX9" fmla="*/ 159783 w 2212054"/>
              <a:gd name="connsiteY9" fmla="*/ 1843086 h 1843086"/>
              <a:gd name="connsiteX0" fmla="*/ 2212054 w 2212054"/>
              <a:gd name="connsiteY0" fmla="*/ 364513 h 1843086"/>
              <a:gd name="connsiteX1" fmla="*/ 1712358 w 2212054"/>
              <a:gd name="connsiteY1" fmla="*/ 53852 h 1843086"/>
              <a:gd name="connsiteX2" fmla="*/ 1064658 w 2212054"/>
              <a:gd name="connsiteY2" fmla="*/ 14286 h 1843086"/>
              <a:gd name="connsiteX3" fmla="*/ 582546 w 2212054"/>
              <a:gd name="connsiteY3" fmla="*/ 209182 h 1843086"/>
              <a:gd name="connsiteX4" fmla="*/ 322440 w 2212054"/>
              <a:gd name="connsiteY4" fmla="*/ 419465 h 1843086"/>
              <a:gd name="connsiteX5" fmla="*/ 140733 w 2212054"/>
              <a:gd name="connsiteY5" fmla="*/ 694957 h 1843086"/>
              <a:gd name="connsiteX6" fmla="*/ 46948 w 2212054"/>
              <a:gd name="connsiteY6" fmla="*/ 929419 h 1843086"/>
              <a:gd name="connsiteX7" fmla="*/ 56 w 2212054"/>
              <a:gd name="connsiteY7" fmla="*/ 1286973 h 1843086"/>
              <a:gd name="connsiteX8" fmla="*/ 55008 w 2212054"/>
              <a:gd name="connsiteY8" fmla="*/ 1652586 h 1843086"/>
              <a:gd name="connsiteX9" fmla="*/ 159783 w 2212054"/>
              <a:gd name="connsiteY9" fmla="*/ 1843086 h 18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2054" h="1843086">
                <a:moveTo>
                  <a:pt x="2212054" y="364513"/>
                </a:moveTo>
                <a:cubicBezTo>
                  <a:pt x="2067591" y="242275"/>
                  <a:pt x="1903591" y="112223"/>
                  <a:pt x="1712358" y="53852"/>
                </a:cubicBezTo>
                <a:cubicBezTo>
                  <a:pt x="1521125" y="-4519"/>
                  <a:pt x="1252960" y="-11602"/>
                  <a:pt x="1064658" y="14286"/>
                </a:cubicBezTo>
                <a:cubicBezTo>
                  <a:pt x="876356" y="40174"/>
                  <a:pt x="706249" y="141652"/>
                  <a:pt x="582546" y="209182"/>
                </a:cubicBezTo>
                <a:cubicBezTo>
                  <a:pt x="458843" y="276712"/>
                  <a:pt x="397052" y="334595"/>
                  <a:pt x="322440" y="419465"/>
                </a:cubicBezTo>
                <a:cubicBezTo>
                  <a:pt x="247828" y="504335"/>
                  <a:pt x="186648" y="609965"/>
                  <a:pt x="140733" y="694957"/>
                </a:cubicBezTo>
                <a:cubicBezTo>
                  <a:pt x="94818" y="779949"/>
                  <a:pt x="72348" y="831727"/>
                  <a:pt x="46948" y="929419"/>
                </a:cubicBezTo>
                <a:cubicBezTo>
                  <a:pt x="21548" y="1027111"/>
                  <a:pt x="-1287" y="1166445"/>
                  <a:pt x="56" y="1286973"/>
                </a:cubicBezTo>
                <a:cubicBezTo>
                  <a:pt x="1399" y="1407501"/>
                  <a:pt x="28387" y="1559900"/>
                  <a:pt x="55008" y="1652586"/>
                </a:cubicBezTo>
                <a:cubicBezTo>
                  <a:pt x="81629" y="1745272"/>
                  <a:pt x="142320" y="1817686"/>
                  <a:pt x="159783" y="1843086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フリーフォーム 6"/>
          <p:cNvSpPr/>
          <p:nvPr/>
        </p:nvSpPr>
        <p:spPr>
          <a:xfrm>
            <a:off x="4625435" y="4273343"/>
            <a:ext cx="1281896" cy="1467473"/>
          </a:xfrm>
          <a:custGeom>
            <a:avLst/>
            <a:gdLst>
              <a:gd name="connsiteX0" fmla="*/ 841485 w 1369023"/>
              <a:gd name="connsiteY0" fmla="*/ 1953 h 1570013"/>
              <a:gd name="connsiteX1" fmla="*/ 554269 w 1369023"/>
              <a:gd name="connsiteY1" fmla="*/ 19538 h 1570013"/>
              <a:gd name="connsiteX2" fmla="*/ 313946 w 1369023"/>
              <a:gd name="connsiteY2" fmla="*/ 142630 h 1570013"/>
              <a:gd name="connsiteX3" fmla="*/ 155685 w 1369023"/>
              <a:gd name="connsiteY3" fmla="*/ 300891 h 1570013"/>
              <a:gd name="connsiteX4" fmla="*/ 20869 w 1369023"/>
              <a:gd name="connsiteY4" fmla="*/ 541214 h 1570013"/>
              <a:gd name="connsiteX5" fmla="*/ 3285 w 1369023"/>
              <a:gd name="connsiteY5" fmla="*/ 810845 h 1570013"/>
              <a:gd name="connsiteX6" fmla="*/ 50177 w 1369023"/>
              <a:gd name="connsiteY6" fmla="*/ 1080476 h 1570013"/>
              <a:gd name="connsiteX7" fmla="*/ 331531 w 1369023"/>
              <a:gd name="connsiteY7" fmla="*/ 1414584 h 1570013"/>
              <a:gd name="connsiteX8" fmla="*/ 595300 w 1369023"/>
              <a:gd name="connsiteY8" fmla="*/ 1555261 h 1570013"/>
              <a:gd name="connsiteX9" fmla="*/ 870792 w 1369023"/>
              <a:gd name="connsiteY9" fmla="*/ 1561122 h 1570013"/>
              <a:gd name="connsiteX10" fmla="*/ 1064223 w 1369023"/>
              <a:gd name="connsiteY10" fmla="*/ 1514230 h 1570013"/>
              <a:gd name="connsiteX11" fmla="*/ 1269377 w 1369023"/>
              <a:gd name="connsiteY11" fmla="*/ 1379414 h 1570013"/>
              <a:gd name="connsiteX12" fmla="*/ 1369023 w 1369023"/>
              <a:gd name="connsiteY12" fmla="*/ 1279768 h 1570013"/>
              <a:gd name="connsiteX0" fmla="*/ 836722 w 1369023"/>
              <a:gd name="connsiteY0" fmla="*/ 532 h 1582879"/>
              <a:gd name="connsiteX1" fmla="*/ 554269 w 1369023"/>
              <a:gd name="connsiteY1" fmla="*/ 32404 h 1582879"/>
              <a:gd name="connsiteX2" fmla="*/ 313946 w 1369023"/>
              <a:gd name="connsiteY2" fmla="*/ 155496 h 1582879"/>
              <a:gd name="connsiteX3" fmla="*/ 155685 w 1369023"/>
              <a:gd name="connsiteY3" fmla="*/ 313757 h 1582879"/>
              <a:gd name="connsiteX4" fmla="*/ 20869 w 1369023"/>
              <a:gd name="connsiteY4" fmla="*/ 554080 h 1582879"/>
              <a:gd name="connsiteX5" fmla="*/ 3285 w 1369023"/>
              <a:gd name="connsiteY5" fmla="*/ 823711 h 1582879"/>
              <a:gd name="connsiteX6" fmla="*/ 50177 w 1369023"/>
              <a:gd name="connsiteY6" fmla="*/ 1093342 h 1582879"/>
              <a:gd name="connsiteX7" fmla="*/ 331531 w 1369023"/>
              <a:gd name="connsiteY7" fmla="*/ 1427450 h 1582879"/>
              <a:gd name="connsiteX8" fmla="*/ 595300 w 1369023"/>
              <a:gd name="connsiteY8" fmla="*/ 1568127 h 1582879"/>
              <a:gd name="connsiteX9" fmla="*/ 870792 w 1369023"/>
              <a:gd name="connsiteY9" fmla="*/ 1573988 h 1582879"/>
              <a:gd name="connsiteX10" fmla="*/ 1064223 w 1369023"/>
              <a:gd name="connsiteY10" fmla="*/ 1527096 h 1582879"/>
              <a:gd name="connsiteX11" fmla="*/ 1269377 w 1369023"/>
              <a:gd name="connsiteY11" fmla="*/ 1392280 h 1582879"/>
              <a:gd name="connsiteX12" fmla="*/ 1369023 w 1369023"/>
              <a:gd name="connsiteY12" fmla="*/ 1292634 h 1582879"/>
              <a:gd name="connsiteX0" fmla="*/ 828049 w 1360350"/>
              <a:gd name="connsiteY0" fmla="*/ 532 h 1582879"/>
              <a:gd name="connsiteX1" fmla="*/ 545596 w 1360350"/>
              <a:gd name="connsiteY1" fmla="*/ 32404 h 1582879"/>
              <a:gd name="connsiteX2" fmla="*/ 305273 w 1360350"/>
              <a:gd name="connsiteY2" fmla="*/ 155496 h 1582879"/>
              <a:gd name="connsiteX3" fmla="*/ 147012 w 1360350"/>
              <a:gd name="connsiteY3" fmla="*/ 313757 h 1582879"/>
              <a:gd name="connsiteX4" fmla="*/ 12196 w 1360350"/>
              <a:gd name="connsiteY4" fmla="*/ 554080 h 1582879"/>
              <a:gd name="connsiteX5" fmla="*/ 41504 w 1360350"/>
              <a:gd name="connsiteY5" fmla="*/ 1093342 h 1582879"/>
              <a:gd name="connsiteX6" fmla="*/ 322858 w 1360350"/>
              <a:gd name="connsiteY6" fmla="*/ 1427450 h 1582879"/>
              <a:gd name="connsiteX7" fmla="*/ 586627 w 1360350"/>
              <a:gd name="connsiteY7" fmla="*/ 1568127 h 1582879"/>
              <a:gd name="connsiteX8" fmla="*/ 862119 w 1360350"/>
              <a:gd name="connsiteY8" fmla="*/ 1573988 h 1582879"/>
              <a:gd name="connsiteX9" fmla="*/ 1055550 w 1360350"/>
              <a:gd name="connsiteY9" fmla="*/ 1527096 h 1582879"/>
              <a:gd name="connsiteX10" fmla="*/ 1260704 w 1360350"/>
              <a:gd name="connsiteY10" fmla="*/ 1392280 h 1582879"/>
              <a:gd name="connsiteX11" fmla="*/ 1360350 w 1360350"/>
              <a:gd name="connsiteY11" fmla="*/ 1292634 h 1582879"/>
              <a:gd name="connsiteX0" fmla="*/ 850021 w 1382322"/>
              <a:gd name="connsiteY0" fmla="*/ 532 h 1582879"/>
              <a:gd name="connsiteX1" fmla="*/ 567568 w 1382322"/>
              <a:gd name="connsiteY1" fmla="*/ 32404 h 1582879"/>
              <a:gd name="connsiteX2" fmla="*/ 327245 w 1382322"/>
              <a:gd name="connsiteY2" fmla="*/ 155496 h 1582879"/>
              <a:gd name="connsiteX3" fmla="*/ 168984 w 1382322"/>
              <a:gd name="connsiteY3" fmla="*/ 313757 h 1582879"/>
              <a:gd name="connsiteX4" fmla="*/ 34168 w 1382322"/>
              <a:gd name="connsiteY4" fmla="*/ 554080 h 1582879"/>
              <a:gd name="connsiteX5" fmla="*/ 1196 w 1382322"/>
              <a:gd name="connsiteY5" fmla="*/ 817117 h 1582879"/>
              <a:gd name="connsiteX6" fmla="*/ 63476 w 1382322"/>
              <a:gd name="connsiteY6" fmla="*/ 1093342 h 1582879"/>
              <a:gd name="connsiteX7" fmla="*/ 344830 w 1382322"/>
              <a:gd name="connsiteY7" fmla="*/ 1427450 h 1582879"/>
              <a:gd name="connsiteX8" fmla="*/ 608599 w 1382322"/>
              <a:gd name="connsiteY8" fmla="*/ 1568127 h 1582879"/>
              <a:gd name="connsiteX9" fmla="*/ 884091 w 1382322"/>
              <a:gd name="connsiteY9" fmla="*/ 1573988 h 1582879"/>
              <a:gd name="connsiteX10" fmla="*/ 1077522 w 1382322"/>
              <a:gd name="connsiteY10" fmla="*/ 1527096 h 1582879"/>
              <a:gd name="connsiteX11" fmla="*/ 1282676 w 1382322"/>
              <a:gd name="connsiteY11" fmla="*/ 1392280 h 1582879"/>
              <a:gd name="connsiteX12" fmla="*/ 1382322 w 1382322"/>
              <a:gd name="connsiteY12" fmla="*/ 1292634 h 1582879"/>
              <a:gd name="connsiteX0" fmla="*/ 850021 w 1382322"/>
              <a:gd name="connsiteY0" fmla="*/ 532 h 1582879"/>
              <a:gd name="connsiteX1" fmla="*/ 567568 w 1382322"/>
              <a:gd name="connsiteY1" fmla="*/ 32404 h 1582879"/>
              <a:gd name="connsiteX2" fmla="*/ 327245 w 1382322"/>
              <a:gd name="connsiteY2" fmla="*/ 155496 h 1582879"/>
              <a:gd name="connsiteX3" fmla="*/ 168984 w 1382322"/>
              <a:gd name="connsiteY3" fmla="*/ 313757 h 1582879"/>
              <a:gd name="connsiteX4" fmla="*/ 34168 w 1382322"/>
              <a:gd name="connsiteY4" fmla="*/ 554080 h 1582879"/>
              <a:gd name="connsiteX5" fmla="*/ 1196 w 1382322"/>
              <a:gd name="connsiteY5" fmla="*/ 817117 h 1582879"/>
              <a:gd name="connsiteX6" fmla="*/ 63476 w 1382322"/>
              <a:gd name="connsiteY6" fmla="*/ 1093342 h 1582879"/>
              <a:gd name="connsiteX7" fmla="*/ 167884 w 1382322"/>
              <a:gd name="connsiteY7" fmla="*/ 1274317 h 1582879"/>
              <a:gd name="connsiteX8" fmla="*/ 344830 w 1382322"/>
              <a:gd name="connsiteY8" fmla="*/ 1427450 h 1582879"/>
              <a:gd name="connsiteX9" fmla="*/ 608599 w 1382322"/>
              <a:gd name="connsiteY9" fmla="*/ 1568127 h 1582879"/>
              <a:gd name="connsiteX10" fmla="*/ 884091 w 1382322"/>
              <a:gd name="connsiteY10" fmla="*/ 1573988 h 1582879"/>
              <a:gd name="connsiteX11" fmla="*/ 1077522 w 1382322"/>
              <a:gd name="connsiteY11" fmla="*/ 1527096 h 1582879"/>
              <a:gd name="connsiteX12" fmla="*/ 1282676 w 1382322"/>
              <a:gd name="connsiteY12" fmla="*/ 1392280 h 1582879"/>
              <a:gd name="connsiteX13" fmla="*/ 1382322 w 1382322"/>
              <a:gd name="connsiteY13" fmla="*/ 1292634 h 1582879"/>
              <a:gd name="connsiteX0" fmla="*/ 850021 w 1382322"/>
              <a:gd name="connsiteY0" fmla="*/ 532 h 1580998"/>
              <a:gd name="connsiteX1" fmla="*/ 567568 w 1382322"/>
              <a:gd name="connsiteY1" fmla="*/ 32404 h 1580998"/>
              <a:gd name="connsiteX2" fmla="*/ 327245 w 1382322"/>
              <a:gd name="connsiteY2" fmla="*/ 155496 h 1580998"/>
              <a:gd name="connsiteX3" fmla="*/ 168984 w 1382322"/>
              <a:gd name="connsiteY3" fmla="*/ 313757 h 1580998"/>
              <a:gd name="connsiteX4" fmla="*/ 34168 w 1382322"/>
              <a:gd name="connsiteY4" fmla="*/ 554080 h 1580998"/>
              <a:gd name="connsiteX5" fmla="*/ 1196 w 1382322"/>
              <a:gd name="connsiteY5" fmla="*/ 817117 h 1580998"/>
              <a:gd name="connsiteX6" fmla="*/ 63476 w 1382322"/>
              <a:gd name="connsiteY6" fmla="*/ 1093342 h 1580998"/>
              <a:gd name="connsiteX7" fmla="*/ 167884 w 1382322"/>
              <a:gd name="connsiteY7" fmla="*/ 1274317 h 1580998"/>
              <a:gd name="connsiteX8" fmla="*/ 368643 w 1382322"/>
              <a:gd name="connsiteY8" fmla="*/ 1456025 h 1580998"/>
              <a:gd name="connsiteX9" fmla="*/ 608599 w 1382322"/>
              <a:gd name="connsiteY9" fmla="*/ 1568127 h 1580998"/>
              <a:gd name="connsiteX10" fmla="*/ 884091 w 1382322"/>
              <a:gd name="connsiteY10" fmla="*/ 1573988 h 1580998"/>
              <a:gd name="connsiteX11" fmla="*/ 1077522 w 1382322"/>
              <a:gd name="connsiteY11" fmla="*/ 1527096 h 1580998"/>
              <a:gd name="connsiteX12" fmla="*/ 1282676 w 1382322"/>
              <a:gd name="connsiteY12" fmla="*/ 1392280 h 1580998"/>
              <a:gd name="connsiteX13" fmla="*/ 1382322 w 1382322"/>
              <a:gd name="connsiteY13" fmla="*/ 1292634 h 1580998"/>
              <a:gd name="connsiteX0" fmla="*/ 850021 w 1382322"/>
              <a:gd name="connsiteY0" fmla="*/ 532 h 1580998"/>
              <a:gd name="connsiteX1" fmla="*/ 567568 w 1382322"/>
              <a:gd name="connsiteY1" fmla="*/ 32404 h 1580998"/>
              <a:gd name="connsiteX2" fmla="*/ 327245 w 1382322"/>
              <a:gd name="connsiteY2" fmla="*/ 155496 h 1580998"/>
              <a:gd name="connsiteX3" fmla="*/ 168984 w 1382322"/>
              <a:gd name="connsiteY3" fmla="*/ 313757 h 1580998"/>
              <a:gd name="connsiteX4" fmla="*/ 34168 w 1382322"/>
              <a:gd name="connsiteY4" fmla="*/ 554080 h 1580998"/>
              <a:gd name="connsiteX5" fmla="*/ 1196 w 1382322"/>
              <a:gd name="connsiteY5" fmla="*/ 817117 h 1580998"/>
              <a:gd name="connsiteX6" fmla="*/ 63476 w 1382322"/>
              <a:gd name="connsiteY6" fmla="*/ 1093342 h 1580998"/>
              <a:gd name="connsiteX7" fmla="*/ 167884 w 1382322"/>
              <a:gd name="connsiteY7" fmla="*/ 1274317 h 1580998"/>
              <a:gd name="connsiteX8" fmla="*/ 368643 w 1382322"/>
              <a:gd name="connsiteY8" fmla="*/ 1456025 h 1580998"/>
              <a:gd name="connsiteX9" fmla="*/ 608599 w 1382322"/>
              <a:gd name="connsiteY9" fmla="*/ 1568127 h 1580998"/>
              <a:gd name="connsiteX10" fmla="*/ 884091 w 1382322"/>
              <a:gd name="connsiteY10" fmla="*/ 1573988 h 1580998"/>
              <a:gd name="connsiteX11" fmla="*/ 1077522 w 1382322"/>
              <a:gd name="connsiteY11" fmla="*/ 1527096 h 1580998"/>
              <a:gd name="connsiteX12" fmla="*/ 1268389 w 1382322"/>
              <a:gd name="connsiteY12" fmla="*/ 1420855 h 1580998"/>
              <a:gd name="connsiteX13" fmla="*/ 1382322 w 1382322"/>
              <a:gd name="connsiteY13" fmla="*/ 1292634 h 1580998"/>
              <a:gd name="connsiteX0" fmla="*/ 850021 w 1382322"/>
              <a:gd name="connsiteY0" fmla="*/ 532 h 1582559"/>
              <a:gd name="connsiteX1" fmla="*/ 567568 w 1382322"/>
              <a:gd name="connsiteY1" fmla="*/ 32404 h 1582559"/>
              <a:gd name="connsiteX2" fmla="*/ 327245 w 1382322"/>
              <a:gd name="connsiteY2" fmla="*/ 155496 h 1582559"/>
              <a:gd name="connsiteX3" fmla="*/ 168984 w 1382322"/>
              <a:gd name="connsiteY3" fmla="*/ 313757 h 1582559"/>
              <a:gd name="connsiteX4" fmla="*/ 34168 w 1382322"/>
              <a:gd name="connsiteY4" fmla="*/ 554080 h 1582559"/>
              <a:gd name="connsiteX5" fmla="*/ 1196 w 1382322"/>
              <a:gd name="connsiteY5" fmla="*/ 817117 h 1582559"/>
              <a:gd name="connsiteX6" fmla="*/ 63476 w 1382322"/>
              <a:gd name="connsiteY6" fmla="*/ 1093342 h 1582559"/>
              <a:gd name="connsiteX7" fmla="*/ 167884 w 1382322"/>
              <a:gd name="connsiteY7" fmla="*/ 1274317 h 1582559"/>
              <a:gd name="connsiteX8" fmla="*/ 344830 w 1382322"/>
              <a:gd name="connsiteY8" fmla="*/ 1432212 h 1582559"/>
              <a:gd name="connsiteX9" fmla="*/ 608599 w 1382322"/>
              <a:gd name="connsiteY9" fmla="*/ 1568127 h 1582559"/>
              <a:gd name="connsiteX10" fmla="*/ 884091 w 1382322"/>
              <a:gd name="connsiteY10" fmla="*/ 1573988 h 1582559"/>
              <a:gd name="connsiteX11" fmla="*/ 1077522 w 1382322"/>
              <a:gd name="connsiteY11" fmla="*/ 1527096 h 1582559"/>
              <a:gd name="connsiteX12" fmla="*/ 1268389 w 1382322"/>
              <a:gd name="connsiteY12" fmla="*/ 1420855 h 1582559"/>
              <a:gd name="connsiteX13" fmla="*/ 1382322 w 1382322"/>
              <a:gd name="connsiteY13" fmla="*/ 1292634 h 1582559"/>
              <a:gd name="connsiteX0" fmla="*/ 850021 w 1382322"/>
              <a:gd name="connsiteY0" fmla="*/ 532 h 1582559"/>
              <a:gd name="connsiteX1" fmla="*/ 567568 w 1382322"/>
              <a:gd name="connsiteY1" fmla="*/ 32404 h 1582559"/>
              <a:gd name="connsiteX2" fmla="*/ 327245 w 1382322"/>
              <a:gd name="connsiteY2" fmla="*/ 155496 h 1582559"/>
              <a:gd name="connsiteX3" fmla="*/ 168984 w 1382322"/>
              <a:gd name="connsiteY3" fmla="*/ 299469 h 1582559"/>
              <a:gd name="connsiteX4" fmla="*/ 34168 w 1382322"/>
              <a:gd name="connsiteY4" fmla="*/ 554080 h 1582559"/>
              <a:gd name="connsiteX5" fmla="*/ 1196 w 1382322"/>
              <a:gd name="connsiteY5" fmla="*/ 817117 h 1582559"/>
              <a:gd name="connsiteX6" fmla="*/ 63476 w 1382322"/>
              <a:gd name="connsiteY6" fmla="*/ 1093342 h 1582559"/>
              <a:gd name="connsiteX7" fmla="*/ 167884 w 1382322"/>
              <a:gd name="connsiteY7" fmla="*/ 1274317 h 1582559"/>
              <a:gd name="connsiteX8" fmla="*/ 344830 w 1382322"/>
              <a:gd name="connsiteY8" fmla="*/ 1432212 h 1582559"/>
              <a:gd name="connsiteX9" fmla="*/ 608599 w 1382322"/>
              <a:gd name="connsiteY9" fmla="*/ 1568127 h 1582559"/>
              <a:gd name="connsiteX10" fmla="*/ 884091 w 1382322"/>
              <a:gd name="connsiteY10" fmla="*/ 1573988 h 1582559"/>
              <a:gd name="connsiteX11" fmla="*/ 1077522 w 1382322"/>
              <a:gd name="connsiteY11" fmla="*/ 1527096 h 1582559"/>
              <a:gd name="connsiteX12" fmla="*/ 1268389 w 1382322"/>
              <a:gd name="connsiteY12" fmla="*/ 1420855 h 1582559"/>
              <a:gd name="connsiteX13" fmla="*/ 1382322 w 1382322"/>
              <a:gd name="connsiteY13" fmla="*/ 1292634 h 1582559"/>
              <a:gd name="connsiteX0" fmla="*/ 850021 w 1382322"/>
              <a:gd name="connsiteY0" fmla="*/ 454 h 1582481"/>
              <a:gd name="connsiteX1" fmla="*/ 567568 w 1382322"/>
              <a:gd name="connsiteY1" fmla="*/ 32326 h 1582481"/>
              <a:gd name="connsiteX2" fmla="*/ 341532 w 1382322"/>
              <a:gd name="connsiteY2" fmla="*/ 141131 h 1582481"/>
              <a:gd name="connsiteX3" fmla="*/ 168984 w 1382322"/>
              <a:gd name="connsiteY3" fmla="*/ 299391 h 1582481"/>
              <a:gd name="connsiteX4" fmla="*/ 34168 w 1382322"/>
              <a:gd name="connsiteY4" fmla="*/ 554002 h 1582481"/>
              <a:gd name="connsiteX5" fmla="*/ 1196 w 1382322"/>
              <a:gd name="connsiteY5" fmla="*/ 817039 h 1582481"/>
              <a:gd name="connsiteX6" fmla="*/ 63476 w 1382322"/>
              <a:gd name="connsiteY6" fmla="*/ 1093264 h 1582481"/>
              <a:gd name="connsiteX7" fmla="*/ 167884 w 1382322"/>
              <a:gd name="connsiteY7" fmla="*/ 1274239 h 1582481"/>
              <a:gd name="connsiteX8" fmla="*/ 344830 w 1382322"/>
              <a:gd name="connsiteY8" fmla="*/ 1432134 h 1582481"/>
              <a:gd name="connsiteX9" fmla="*/ 608599 w 1382322"/>
              <a:gd name="connsiteY9" fmla="*/ 1568049 h 1582481"/>
              <a:gd name="connsiteX10" fmla="*/ 884091 w 1382322"/>
              <a:gd name="connsiteY10" fmla="*/ 1573910 h 1582481"/>
              <a:gd name="connsiteX11" fmla="*/ 1077522 w 1382322"/>
              <a:gd name="connsiteY11" fmla="*/ 1527018 h 1582481"/>
              <a:gd name="connsiteX12" fmla="*/ 1268389 w 1382322"/>
              <a:gd name="connsiteY12" fmla="*/ 1420777 h 1582481"/>
              <a:gd name="connsiteX13" fmla="*/ 1382322 w 1382322"/>
              <a:gd name="connsiteY13" fmla="*/ 1292556 h 1582481"/>
              <a:gd name="connsiteX0" fmla="*/ 850021 w 1382322"/>
              <a:gd name="connsiteY0" fmla="*/ 412 h 1582439"/>
              <a:gd name="connsiteX1" fmla="*/ 567568 w 1382322"/>
              <a:gd name="connsiteY1" fmla="*/ 32284 h 1582439"/>
              <a:gd name="connsiteX2" fmla="*/ 341532 w 1382322"/>
              <a:gd name="connsiteY2" fmla="*/ 131564 h 1582439"/>
              <a:gd name="connsiteX3" fmla="*/ 168984 w 1382322"/>
              <a:gd name="connsiteY3" fmla="*/ 299349 h 1582439"/>
              <a:gd name="connsiteX4" fmla="*/ 34168 w 1382322"/>
              <a:gd name="connsiteY4" fmla="*/ 553960 h 1582439"/>
              <a:gd name="connsiteX5" fmla="*/ 1196 w 1382322"/>
              <a:gd name="connsiteY5" fmla="*/ 816997 h 1582439"/>
              <a:gd name="connsiteX6" fmla="*/ 63476 w 1382322"/>
              <a:gd name="connsiteY6" fmla="*/ 1093222 h 1582439"/>
              <a:gd name="connsiteX7" fmla="*/ 167884 w 1382322"/>
              <a:gd name="connsiteY7" fmla="*/ 1274197 h 1582439"/>
              <a:gd name="connsiteX8" fmla="*/ 344830 w 1382322"/>
              <a:gd name="connsiteY8" fmla="*/ 1432092 h 1582439"/>
              <a:gd name="connsiteX9" fmla="*/ 608599 w 1382322"/>
              <a:gd name="connsiteY9" fmla="*/ 1568007 h 1582439"/>
              <a:gd name="connsiteX10" fmla="*/ 884091 w 1382322"/>
              <a:gd name="connsiteY10" fmla="*/ 1573868 h 1582439"/>
              <a:gd name="connsiteX11" fmla="*/ 1077522 w 1382322"/>
              <a:gd name="connsiteY11" fmla="*/ 1526976 h 1582439"/>
              <a:gd name="connsiteX12" fmla="*/ 1268389 w 1382322"/>
              <a:gd name="connsiteY12" fmla="*/ 1420735 h 1582439"/>
              <a:gd name="connsiteX13" fmla="*/ 1382322 w 1382322"/>
              <a:gd name="connsiteY13" fmla="*/ 1292514 h 158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2322" h="1582439">
                <a:moveTo>
                  <a:pt x="850021" y="412"/>
                </a:moveTo>
                <a:cubicBezTo>
                  <a:pt x="750374" y="-2519"/>
                  <a:pt x="652316" y="10425"/>
                  <a:pt x="567568" y="32284"/>
                </a:cubicBezTo>
                <a:cubicBezTo>
                  <a:pt x="482820" y="54143"/>
                  <a:pt x="407963" y="87053"/>
                  <a:pt x="341532" y="131564"/>
                </a:cubicBezTo>
                <a:cubicBezTo>
                  <a:pt x="275101" y="176075"/>
                  <a:pt x="220211" y="228950"/>
                  <a:pt x="168984" y="299349"/>
                </a:cubicBezTo>
                <a:cubicBezTo>
                  <a:pt x="117757" y="369748"/>
                  <a:pt x="62133" y="467685"/>
                  <a:pt x="34168" y="553960"/>
                </a:cubicBezTo>
                <a:cubicBezTo>
                  <a:pt x="6203" y="640235"/>
                  <a:pt x="-3689" y="727120"/>
                  <a:pt x="1196" y="816997"/>
                </a:cubicBezTo>
                <a:cubicBezTo>
                  <a:pt x="6081" y="906874"/>
                  <a:pt x="35695" y="1017022"/>
                  <a:pt x="63476" y="1093222"/>
                </a:cubicBezTo>
                <a:cubicBezTo>
                  <a:pt x="91257" y="1169422"/>
                  <a:pt x="120992" y="1218512"/>
                  <a:pt x="167884" y="1274197"/>
                </a:cubicBezTo>
                <a:cubicBezTo>
                  <a:pt x="214776" y="1329882"/>
                  <a:pt x="271378" y="1383124"/>
                  <a:pt x="344830" y="1432092"/>
                </a:cubicBezTo>
                <a:cubicBezTo>
                  <a:pt x="418283" y="1481060"/>
                  <a:pt x="518722" y="1544378"/>
                  <a:pt x="608599" y="1568007"/>
                </a:cubicBezTo>
                <a:cubicBezTo>
                  <a:pt x="698476" y="1591636"/>
                  <a:pt x="805937" y="1580706"/>
                  <a:pt x="884091" y="1573868"/>
                </a:cubicBezTo>
                <a:cubicBezTo>
                  <a:pt x="962245" y="1567030"/>
                  <a:pt x="1013472" y="1552498"/>
                  <a:pt x="1077522" y="1526976"/>
                </a:cubicBezTo>
                <a:cubicBezTo>
                  <a:pt x="1141572" y="1501454"/>
                  <a:pt x="1217589" y="1459812"/>
                  <a:pt x="1268389" y="1420735"/>
                </a:cubicBezTo>
                <a:cubicBezTo>
                  <a:pt x="1319189" y="1381658"/>
                  <a:pt x="1365714" y="1314006"/>
                  <a:pt x="1382322" y="1292514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6039824" y="4726247"/>
            <a:ext cx="42031" cy="375402"/>
          </a:xfrm>
          <a:custGeom>
            <a:avLst/>
            <a:gdLst>
              <a:gd name="connsiteX0" fmla="*/ 0 w 52845"/>
              <a:gd name="connsiteY0" fmla="*/ 0 h 395287"/>
              <a:gd name="connsiteX1" fmla="*/ 42862 w 52845"/>
              <a:gd name="connsiteY1" fmla="*/ 138112 h 395287"/>
              <a:gd name="connsiteX2" fmla="*/ 52387 w 52845"/>
              <a:gd name="connsiteY2" fmla="*/ 342900 h 395287"/>
              <a:gd name="connsiteX3" fmla="*/ 33337 w 52845"/>
              <a:gd name="connsiteY3" fmla="*/ 395287 h 395287"/>
              <a:gd name="connsiteX0" fmla="*/ 0 w 47625"/>
              <a:gd name="connsiteY0" fmla="*/ 0 h 385762"/>
              <a:gd name="connsiteX1" fmla="*/ 38100 w 47625"/>
              <a:gd name="connsiteY1" fmla="*/ 128587 h 385762"/>
              <a:gd name="connsiteX2" fmla="*/ 47625 w 47625"/>
              <a:gd name="connsiteY2" fmla="*/ 333375 h 385762"/>
              <a:gd name="connsiteX3" fmla="*/ 28575 w 47625"/>
              <a:gd name="connsiteY3" fmla="*/ 385762 h 385762"/>
              <a:gd name="connsiteX0" fmla="*/ 0 w 49263"/>
              <a:gd name="connsiteY0" fmla="*/ 0 h 385762"/>
              <a:gd name="connsiteX1" fmla="*/ 42862 w 49263"/>
              <a:gd name="connsiteY1" fmla="*/ 161925 h 385762"/>
              <a:gd name="connsiteX2" fmla="*/ 47625 w 49263"/>
              <a:gd name="connsiteY2" fmla="*/ 333375 h 385762"/>
              <a:gd name="connsiteX3" fmla="*/ 28575 w 49263"/>
              <a:gd name="connsiteY3" fmla="*/ 385762 h 385762"/>
              <a:gd name="connsiteX0" fmla="*/ 0 w 52387"/>
              <a:gd name="connsiteY0" fmla="*/ 0 h 385762"/>
              <a:gd name="connsiteX1" fmla="*/ 42862 w 52387"/>
              <a:gd name="connsiteY1" fmla="*/ 161925 h 385762"/>
              <a:gd name="connsiteX2" fmla="*/ 52387 w 52387"/>
              <a:gd name="connsiteY2" fmla="*/ 304800 h 385762"/>
              <a:gd name="connsiteX3" fmla="*/ 28575 w 52387"/>
              <a:gd name="connsiteY3" fmla="*/ 385762 h 385762"/>
              <a:gd name="connsiteX0" fmla="*/ 0 w 52567"/>
              <a:gd name="connsiteY0" fmla="*/ 0 h 404812"/>
              <a:gd name="connsiteX1" fmla="*/ 42862 w 52567"/>
              <a:gd name="connsiteY1" fmla="*/ 161925 h 404812"/>
              <a:gd name="connsiteX2" fmla="*/ 52387 w 52567"/>
              <a:gd name="connsiteY2" fmla="*/ 304800 h 404812"/>
              <a:gd name="connsiteX3" fmla="*/ 38100 w 52567"/>
              <a:gd name="connsiteY3" fmla="*/ 404812 h 404812"/>
              <a:gd name="connsiteX0" fmla="*/ 0 w 57224"/>
              <a:gd name="connsiteY0" fmla="*/ 0 h 404812"/>
              <a:gd name="connsiteX1" fmla="*/ 42862 w 57224"/>
              <a:gd name="connsiteY1" fmla="*/ 161925 h 404812"/>
              <a:gd name="connsiteX2" fmla="*/ 57149 w 57224"/>
              <a:gd name="connsiteY2" fmla="*/ 290512 h 404812"/>
              <a:gd name="connsiteX3" fmla="*/ 38100 w 57224"/>
              <a:gd name="connsiteY3" fmla="*/ 404812 h 404812"/>
              <a:gd name="connsiteX0" fmla="*/ 0 w 57685"/>
              <a:gd name="connsiteY0" fmla="*/ 0 h 404812"/>
              <a:gd name="connsiteX1" fmla="*/ 47625 w 57685"/>
              <a:gd name="connsiteY1" fmla="*/ 109538 h 404812"/>
              <a:gd name="connsiteX2" fmla="*/ 57149 w 57685"/>
              <a:gd name="connsiteY2" fmla="*/ 290512 h 404812"/>
              <a:gd name="connsiteX3" fmla="*/ 38100 w 57685"/>
              <a:gd name="connsiteY3" fmla="*/ 404812 h 404812"/>
              <a:gd name="connsiteX0" fmla="*/ 0 w 57685"/>
              <a:gd name="connsiteY0" fmla="*/ 0 h 404812"/>
              <a:gd name="connsiteX1" fmla="*/ 47625 w 57685"/>
              <a:gd name="connsiteY1" fmla="*/ 161926 h 404812"/>
              <a:gd name="connsiteX2" fmla="*/ 57149 w 57685"/>
              <a:gd name="connsiteY2" fmla="*/ 290512 h 404812"/>
              <a:gd name="connsiteX3" fmla="*/ 38100 w 57685"/>
              <a:gd name="connsiteY3" fmla="*/ 404812 h 404812"/>
              <a:gd name="connsiteX0" fmla="*/ 0 w 50653"/>
              <a:gd name="connsiteY0" fmla="*/ 0 h 404812"/>
              <a:gd name="connsiteX1" fmla="*/ 47625 w 50653"/>
              <a:gd name="connsiteY1" fmla="*/ 161926 h 404812"/>
              <a:gd name="connsiteX2" fmla="*/ 44957 w 50653"/>
              <a:gd name="connsiteY2" fmla="*/ 290512 h 404812"/>
              <a:gd name="connsiteX3" fmla="*/ 38100 w 50653"/>
              <a:gd name="connsiteY3" fmla="*/ 404812 h 404812"/>
              <a:gd name="connsiteX0" fmla="*/ 0 w 45324"/>
              <a:gd name="connsiteY0" fmla="*/ 0 h 404812"/>
              <a:gd name="connsiteX1" fmla="*/ 35433 w 45324"/>
              <a:gd name="connsiteY1" fmla="*/ 137542 h 404812"/>
              <a:gd name="connsiteX2" fmla="*/ 44957 w 45324"/>
              <a:gd name="connsiteY2" fmla="*/ 290512 h 404812"/>
              <a:gd name="connsiteX3" fmla="*/ 38100 w 45324"/>
              <a:gd name="connsiteY3" fmla="*/ 404812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24" h="404812">
                <a:moveTo>
                  <a:pt x="0" y="0"/>
                </a:moveTo>
                <a:cubicBezTo>
                  <a:pt x="17065" y="40481"/>
                  <a:pt x="27940" y="89123"/>
                  <a:pt x="35433" y="137542"/>
                </a:cubicBezTo>
                <a:cubicBezTo>
                  <a:pt x="42926" y="185961"/>
                  <a:pt x="46544" y="250031"/>
                  <a:pt x="44957" y="290512"/>
                </a:cubicBezTo>
                <a:cubicBezTo>
                  <a:pt x="43370" y="330993"/>
                  <a:pt x="38100" y="396875"/>
                  <a:pt x="38100" y="404812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フリーフォーム 10"/>
          <p:cNvSpPr/>
          <p:nvPr/>
        </p:nvSpPr>
        <p:spPr>
          <a:xfrm>
            <a:off x="5441387" y="5541532"/>
            <a:ext cx="962796" cy="635976"/>
          </a:xfrm>
          <a:custGeom>
            <a:avLst/>
            <a:gdLst>
              <a:gd name="connsiteX0" fmla="*/ 1038225 w 1038225"/>
              <a:gd name="connsiteY0" fmla="*/ 0 h 685800"/>
              <a:gd name="connsiteX1" fmla="*/ 928688 w 1038225"/>
              <a:gd name="connsiteY1" fmla="*/ 180975 h 685800"/>
              <a:gd name="connsiteX2" fmla="*/ 819150 w 1038225"/>
              <a:gd name="connsiteY2" fmla="*/ 309563 h 685800"/>
              <a:gd name="connsiteX3" fmla="*/ 661988 w 1038225"/>
              <a:gd name="connsiteY3" fmla="*/ 428625 h 685800"/>
              <a:gd name="connsiteX4" fmla="*/ 519113 w 1038225"/>
              <a:gd name="connsiteY4" fmla="*/ 528638 h 685800"/>
              <a:gd name="connsiteX5" fmla="*/ 328613 w 1038225"/>
              <a:gd name="connsiteY5" fmla="*/ 623888 h 685800"/>
              <a:gd name="connsiteX6" fmla="*/ 176213 w 1038225"/>
              <a:gd name="connsiteY6" fmla="*/ 666750 h 685800"/>
              <a:gd name="connsiteX7" fmla="*/ 0 w 1038225"/>
              <a:gd name="connsiteY7" fmla="*/ 685800 h 685800"/>
              <a:gd name="connsiteX0" fmla="*/ 1038225 w 1038225"/>
              <a:gd name="connsiteY0" fmla="*/ 0 h 685800"/>
              <a:gd name="connsiteX1" fmla="*/ 928688 w 1038225"/>
              <a:gd name="connsiteY1" fmla="*/ 180975 h 685800"/>
              <a:gd name="connsiteX2" fmla="*/ 819150 w 1038225"/>
              <a:gd name="connsiteY2" fmla="*/ 309563 h 685800"/>
              <a:gd name="connsiteX3" fmla="*/ 655892 w 1038225"/>
              <a:gd name="connsiteY3" fmla="*/ 449961 h 685800"/>
              <a:gd name="connsiteX4" fmla="*/ 519113 w 1038225"/>
              <a:gd name="connsiteY4" fmla="*/ 528638 h 685800"/>
              <a:gd name="connsiteX5" fmla="*/ 328613 w 1038225"/>
              <a:gd name="connsiteY5" fmla="*/ 623888 h 685800"/>
              <a:gd name="connsiteX6" fmla="*/ 176213 w 1038225"/>
              <a:gd name="connsiteY6" fmla="*/ 666750 h 685800"/>
              <a:gd name="connsiteX7" fmla="*/ 0 w 1038225"/>
              <a:gd name="connsiteY7" fmla="*/ 685800 h 685800"/>
              <a:gd name="connsiteX0" fmla="*/ 1038225 w 1038225"/>
              <a:gd name="connsiteY0" fmla="*/ 0 h 685800"/>
              <a:gd name="connsiteX1" fmla="*/ 928688 w 1038225"/>
              <a:gd name="connsiteY1" fmla="*/ 180975 h 685800"/>
              <a:gd name="connsiteX2" fmla="*/ 819150 w 1038225"/>
              <a:gd name="connsiteY2" fmla="*/ 297371 h 685800"/>
              <a:gd name="connsiteX3" fmla="*/ 655892 w 1038225"/>
              <a:gd name="connsiteY3" fmla="*/ 449961 h 685800"/>
              <a:gd name="connsiteX4" fmla="*/ 519113 w 1038225"/>
              <a:gd name="connsiteY4" fmla="*/ 528638 h 685800"/>
              <a:gd name="connsiteX5" fmla="*/ 328613 w 1038225"/>
              <a:gd name="connsiteY5" fmla="*/ 623888 h 685800"/>
              <a:gd name="connsiteX6" fmla="*/ 176213 w 1038225"/>
              <a:gd name="connsiteY6" fmla="*/ 666750 h 685800"/>
              <a:gd name="connsiteX7" fmla="*/ 0 w 1038225"/>
              <a:gd name="connsiteY7" fmla="*/ 685800 h 685800"/>
              <a:gd name="connsiteX0" fmla="*/ 1038225 w 1038225"/>
              <a:gd name="connsiteY0" fmla="*/ 0 h 685800"/>
              <a:gd name="connsiteX1" fmla="*/ 919544 w 1038225"/>
              <a:gd name="connsiteY1" fmla="*/ 180975 h 685800"/>
              <a:gd name="connsiteX2" fmla="*/ 819150 w 1038225"/>
              <a:gd name="connsiteY2" fmla="*/ 297371 h 685800"/>
              <a:gd name="connsiteX3" fmla="*/ 655892 w 1038225"/>
              <a:gd name="connsiteY3" fmla="*/ 449961 h 685800"/>
              <a:gd name="connsiteX4" fmla="*/ 519113 w 1038225"/>
              <a:gd name="connsiteY4" fmla="*/ 528638 h 685800"/>
              <a:gd name="connsiteX5" fmla="*/ 328613 w 1038225"/>
              <a:gd name="connsiteY5" fmla="*/ 623888 h 685800"/>
              <a:gd name="connsiteX6" fmla="*/ 176213 w 1038225"/>
              <a:gd name="connsiteY6" fmla="*/ 666750 h 685800"/>
              <a:gd name="connsiteX7" fmla="*/ 0 w 1038225"/>
              <a:gd name="connsiteY7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8225" h="685800">
                <a:moveTo>
                  <a:pt x="1038225" y="0"/>
                </a:moveTo>
                <a:cubicBezTo>
                  <a:pt x="1001712" y="64690"/>
                  <a:pt x="956056" y="131413"/>
                  <a:pt x="919544" y="180975"/>
                </a:cubicBezTo>
                <a:cubicBezTo>
                  <a:pt x="883032" y="230537"/>
                  <a:pt x="863092" y="252540"/>
                  <a:pt x="819150" y="297371"/>
                </a:cubicBezTo>
                <a:cubicBezTo>
                  <a:pt x="775208" y="342202"/>
                  <a:pt x="705898" y="411417"/>
                  <a:pt x="655892" y="449961"/>
                </a:cubicBezTo>
                <a:cubicBezTo>
                  <a:pt x="605886" y="488505"/>
                  <a:pt x="573659" y="499650"/>
                  <a:pt x="519113" y="528638"/>
                </a:cubicBezTo>
                <a:cubicBezTo>
                  <a:pt x="464567" y="557626"/>
                  <a:pt x="385763" y="600869"/>
                  <a:pt x="328613" y="623888"/>
                </a:cubicBezTo>
                <a:cubicBezTo>
                  <a:pt x="271463" y="646907"/>
                  <a:pt x="230982" y="656431"/>
                  <a:pt x="176213" y="666750"/>
                </a:cubicBezTo>
                <a:cubicBezTo>
                  <a:pt x="121444" y="677069"/>
                  <a:pt x="60722" y="681434"/>
                  <a:pt x="0" y="68580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フリーフォーム 11"/>
          <p:cNvSpPr/>
          <p:nvPr/>
        </p:nvSpPr>
        <p:spPr>
          <a:xfrm rot="262616">
            <a:off x="6507861" y="5311396"/>
            <a:ext cx="123662" cy="309155"/>
          </a:xfrm>
          <a:custGeom>
            <a:avLst/>
            <a:gdLst>
              <a:gd name="connsiteX0" fmla="*/ 133350 w 133350"/>
              <a:gd name="connsiteY0" fmla="*/ 0 h 333375"/>
              <a:gd name="connsiteX1" fmla="*/ 90488 w 133350"/>
              <a:gd name="connsiteY1" fmla="*/ 166688 h 333375"/>
              <a:gd name="connsiteX2" fmla="*/ 0 w 133350"/>
              <a:gd name="connsiteY2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333375">
                <a:moveTo>
                  <a:pt x="133350" y="0"/>
                </a:moveTo>
                <a:cubicBezTo>
                  <a:pt x="123031" y="55563"/>
                  <a:pt x="112713" y="111126"/>
                  <a:pt x="90488" y="166688"/>
                </a:cubicBezTo>
                <a:cubicBezTo>
                  <a:pt x="68263" y="222250"/>
                  <a:pt x="17462" y="305594"/>
                  <a:pt x="0" y="333375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 flipH="1">
            <a:off x="5688712" y="3979111"/>
            <a:ext cx="143536" cy="252718"/>
          </a:xfrm>
          <a:prstGeom prst="line">
            <a:avLst/>
          </a:prstGeom>
          <a:ln w="762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 17"/>
          <p:cNvSpPr/>
          <p:nvPr/>
        </p:nvSpPr>
        <p:spPr>
          <a:xfrm>
            <a:off x="4759039" y="5569798"/>
            <a:ext cx="1388547" cy="556862"/>
          </a:xfrm>
          <a:custGeom>
            <a:avLst/>
            <a:gdLst>
              <a:gd name="connsiteX0" fmla="*/ 0 w 1497330"/>
              <a:gd name="connsiteY0" fmla="*/ 415290 h 590550"/>
              <a:gd name="connsiteX1" fmla="*/ 270510 w 1497330"/>
              <a:gd name="connsiteY1" fmla="*/ 152400 h 590550"/>
              <a:gd name="connsiteX2" fmla="*/ 361950 w 1497330"/>
              <a:gd name="connsiteY2" fmla="*/ 220980 h 590550"/>
              <a:gd name="connsiteX3" fmla="*/ 590550 w 1497330"/>
              <a:gd name="connsiteY3" fmla="*/ 255270 h 590550"/>
              <a:gd name="connsiteX4" fmla="*/ 800100 w 1497330"/>
              <a:gd name="connsiteY4" fmla="*/ 236220 h 590550"/>
              <a:gd name="connsiteX5" fmla="*/ 1009650 w 1497330"/>
              <a:gd name="connsiteY5" fmla="*/ 190500 h 590550"/>
              <a:gd name="connsiteX6" fmla="*/ 1154430 w 1497330"/>
              <a:gd name="connsiteY6" fmla="*/ 91440 h 590550"/>
              <a:gd name="connsiteX7" fmla="*/ 1249680 w 1497330"/>
              <a:gd name="connsiteY7" fmla="*/ 0 h 590550"/>
              <a:gd name="connsiteX8" fmla="*/ 1497330 w 1497330"/>
              <a:gd name="connsiteY8" fmla="*/ 251460 h 590550"/>
              <a:gd name="connsiteX9" fmla="*/ 1352550 w 1497330"/>
              <a:gd name="connsiteY9" fmla="*/ 377190 h 590550"/>
              <a:gd name="connsiteX10" fmla="*/ 1188720 w 1497330"/>
              <a:gd name="connsiteY10" fmla="*/ 453390 h 590550"/>
              <a:gd name="connsiteX11" fmla="*/ 922020 w 1497330"/>
              <a:gd name="connsiteY11" fmla="*/ 560070 h 590550"/>
              <a:gd name="connsiteX12" fmla="*/ 598170 w 1497330"/>
              <a:gd name="connsiteY12" fmla="*/ 590550 h 590550"/>
              <a:gd name="connsiteX13" fmla="*/ 331470 w 1497330"/>
              <a:gd name="connsiteY13" fmla="*/ 552450 h 590550"/>
              <a:gd name="connsiteX14" fmla="*/ 133350 w 1497330"/>
              <a:gd name="connsiteY14" fmla="*/ 476250 h 590550"/>
              <a:gd name="connsiteX15" fmla="*/ 0 w 1497330"/>
              <a:gd name="connsiteY15" fmla="*/ 415290 h 590550"/>
              <a:gd name="connsiteX0" fmla="*/ 0 w 1497330"/>
              <a:gd name="connsiteY0" fmla="*/ 415290 h 590550"/>
              <a:gd name="connsiteX1" fmla="*/ 270510 w 1497330"/>
              <a:gd name="connsiteY1" fmla="*/ 152400 h 590550"/>
              <a:gd name="connsiteX2" fmla="*/ 361950 w 1497330"/>
              <a:gd name="connsiteY2" fmla="*/ 220980 h 590550"/>
              <a:gd name="connsiteX3" fmla="*/ 590550 w 1497330"/>
              <a:gd name="connsiteY3" fmla="*/ 255270 h 590550"/>
              <a:gd name="connsiteX4" fmla="*/ 800100 w 1497330"/>
              <a:gd name="connsiteY4" fmla="*/ 236220 h 590550"/>
              <a:gd name="connsiteX5" fmla="*/ 1009650 w 1497330"/>
              <a:gd name="connsiteY5" fmla="*/ 190500 h 590550"/>
              <a:gd name="connsiteX6" fmla="*/ 1154430 w 1497330"/>
              <a:gd name="connsiteY6" fmla="*/ 91440 h 590550"/>
              <a:gd name="connsiteX7" fmla="*/ 1249680 w 1497330"/>
              <a:gd name="connsiteY7" fmla="*/ 0 h 590550"/>
              <a:gd name="connsiteX8" fmla="*/ 1497330 w 1497330"/>
              <a:gd name="connsiteY8" fmla="*/ 251460 h 590550"/>
              <a:gd name="connsiteX9" fmla="*/ 1352550 w 1497330"/>
              <a:gd name="connsiteY9" fmla="*/ 377190 h 590550"/>
              <a:gd name="connsiteX10" fmla="*/ 1188720 w 1497330"/>
              <a:gd name="connsiteY10" fmla="*/ 453390 h 590550"/>
              <a:gd name="connsiteX11" fmla="*/ 1062659 w 1497330"/>
              <a:gd name="connsiteY11" fmla="*/ 520148 h 590550"/>
              <a:gd name="connsiteX12" fmla="*/ 922020 w 1497330"/>
              <a:gd name="connsiteY12" fmla="*/ 560070 h 590550"/>
              <a:gd name="connsiteX13" fmla="*/ 598170 w 1497330"/>
              <a:gd name="connsiteY13" fmla="*/ 590550 h 590550"/>
              <a:gd name="connsiteX14" fmla="*/ 331470 w 1497330"/>
              <a:gd name="connsiteY14" fmla="*/ 552450 h 590550"/>
              <a:gd name="connsiteX15" fmla="*/ 133350 w 1497330"/>
              <a:gd name="connsiteY15" fmla="*/ 476250 h 590550"/>
              <a:gd name="connsiteX16" fmla="*/ 0 w 1497330"/>
              <a:gd name="connsiteY16" fmla="*/ 415290 h 590550"/>
              <a:gd name="connsiteX0" fmla="*/ 0 w 1497330"/>
              <a:gd name="connsiteY0" fmla="*/ 415290 h 590550"/>
              <a:gd name="connsiteX1" fmla="*/ 270510 w 1497330"/>
              <a:gd name="connsiteY1" fmla="*/ 152400 h 590550"/>
              <a:gd name="connsiteX2" fmla="*/ 361950 w 1497330"/>
              <a:gd name="connsiteY2" fmla="*/ 220980 h 590550"/>
              <a:gd name="connsiteX3" fmla="*/ 590550 w 1497330"/>
              <a:gd name="connsiteY3" fmla="*/ 255270 h 590550"/>
              <a:gd name="connsiteX4" fmla="*/ 800100 w 1497330"/>
              <a:gd name="connsiteY4" fmla="*/ 236220 h 590550"/>
              <a:gd name="connsiteX5" fmla="*/ 1009650 w 1497330"/>
              <a:gd name="connsiteY5" fmla="*/ 190500 h 590550"/>
              <a:gd name="connsiteX6" fmla="*/ 1154430 w 1497330"/>
              <a:gd name="connsiteY6" fmla="*/ 91440 h 590550"/>
              <a:gd name="connsiteX7" fmla="*/ 1249680 w 1497330"/>
              <a:gd name="connsiteY7" fmla="*/ 0 h 590550"/>
              <a:gd name="connsiteX8" fmla="*/ 1497330 w 1497330"/>
              <a:gd name="connsiteY8" fmla="*/ 251460 h 590550"/>
              <a:gd name="connsiteX9" fmla="*/ 1352550 w 1497330"/>
              <a:gd name="connsiteY9" fmla="*/ 377190 h 590550"/>
              <a:gd name="connsiteX10" fmla="*/ 1188720 w 1497330"/>
              <a:gd name="connsiteY10" fmla="*/ 466642 h 590550"/>
              <a:gd name="connsiteX11" fmla="*/ 1062659 w 1497330"/>
              <a:gd name="connsiteY11" fmla="*/ 520148 h 590550"/>
              <a:gd name="connsiteX12" fmla="*/ 922020 w 1497330"/>
              <a:gd name="connsiteY12" fmla="*/ 560070 h 590550"/>
              <a:gd name="connsiteX13" fmla="*/ 598170 w 1497330"/>
              <a:gd name="connsiteY13" fmla="*/ 590550 h 590550"/>
              <a:gd name="connsiteX14" fmla="*/ 331470 w 1497330"/>
              <a:gd name="connsiteY14" fmla="*/ 552450 h 590550"/>
              <a:gd name="connsiteX15" fmla="*/ 133350 w 1497330"/>
              <a:gd name="connsiteY15" fmla="*/ 476250 h 590550"/>
              <a:gd name="connsiteX16" fmla="*/ 0 w 1497330"/>
              <a:gd name="connsiteY16" fmla="*/ 415290 h 590550"/>
              <a:gd name="connsiteX0" fmla="*/ 0 w 1497330"/>
              <a:gd name="connsiteY0" fmla="*/ 415290 h 590550"/>
              <a:gd name="connsiteX1" fmla="*/ 270510 w 1497330"/>
              <a:gd name="connsiteY1" fmla="*/ 152400 h 590550"/>
              <a:gd name="connsiteX2" fmla="*/ 361950 w 1497330"/>
              <a:gd name="connsiteY2" fmla="*/ 220980 h 590550"/>
              <a:gd name="connsiteX3" fmla="*/ 590550 w 1497330"/>
              <a:gd name="connsiteY3" fmla="*/ 255270 h 590550"/>
              <a:gd name="connsiteX4" fmla="*/ 800100 w 1497330"/>
              <a:gd name="connsiteY4" fmla="*/ 236220 h 590550"/>
              <a:gd name="connsiteX5" fmla="*/ 1009650 w 1497330"/>
              <a:gd name="connsiteY5" fmla="*/ 173935 h 590550"/>
              <a:gd name="connsiteX6" fmla="*/ 1154430 w 1497330"/>
              <a:gd name="connsiteY6" fmla="*/ 91440 h 590550"/>
              <a:gd name="connsiteX7" fmla="*/ 1249680 w 1497330"/>
              <a:gd name="connsiteY7" fmla="*/ 0 h 590550"/>
              <a:gd name="connsiteX8" fmla="*/ 1497330 w 1497330"/>
              <a:gd name="connsiteY8" fmla="*/ 251460 h 590550"/>
              <a:gd name="connsiteX9" fmla="*/ 1352550 w 1497330"/>
              <a:gd name="connsiteY9" fmla="*/ 377190 h 590550"/>
              <a:gd name="connsiteX10" fmla="*/ 1188720 w 1497330"/>
              <a:gd name="connsiteY10" fmla="*/ 466642 h 590550"/>
              <a:gd name="connsiteX11" fmla="*/ 1062659 w 1497330"/>
              <a:gd name="connsiteY11" fmla="*/ 520148 h 590550"/>
              <a:gd name="connsiteX12" fmla="*/ 922020 w 1497330"/>
              <a:gd name="connsiteY12" fmla="*/ 560070 h 590550"/>
              <a:gd name="connsiteX13" fmla="*/ 598170 w 1497330"/>
              <a:gd name="connsiteY13" fmla="*/ 590550 h 590550"/>
              <a:gd name="connsiteX14" fmla="*/ 331470 w 1497330"/>
              <a:gd name="connsiteY14" fmla="*/ 552450 h 590550"/>
              <a:gd name="connsiteX15" fmla="*/ 133350 w 1497330"/>
              <a:gd name="connsiteY15" fmla="*/ 476250 h 590550"/>
              <a:gd name="connsiteX16" fmla="*/ 0 w 1497330"/>
              <a:gd name="connsiteY16" fmla="*/ 415290 h 590550"/>
              <a:gd name="connsiteX0" fmla="*/ 0 w 1497330"/>
              <a:gd name="connsiteY0" fmla="*/ 415290 h 590550"/>
              <a:gd name="connsiteX1" fmla="*/ 270510 w 1497330"/>
              <a:gd name="connsiteY1" fmla="*/ 152400 h 590550"/>
              <a:gd name="connsiteX2" fmla="*/ 361950 w 1497330"/>
              <a:gd name="connsiteY2" fmla="*/ 220980 h 590550"/>
              <a:gd name="connsiteX3" fmla="*/ 590550 w 1497330"/>
              <a:gd name="connsiteY3" fmla="*/ 255270 h 590550"/>
              <a:gd name="connsiteX4" fmla="*/ 701537 w 1497330"/>
              <a:gd name="connsiteY4" fmla="*/ 251791 h 590550"/>
              <a:gd name="connsiteX5" fmla="*/ 800100 w 1497330"/>
              <a:gd name="connsiteY5" fmla="*/ 236220 h 590550"/>
              <a:gd name="connsiteX6" fmla="*/ 1009650 w 1497330"/>
              <a:gd name="connsiteY6" fmla="*/ 173935 h 590550"/>
              <a:gd name="connsiteX7" fmla="*/ 1154430 w 1497330"/>
              <a:gd name="connsiteY7" fmla="*/ 91440 h 590550"/>
              <a:gd name="connsiteX8" fmla="*/ 1249680 w 1497330"/>
              <a:gd name="connsiteY8" fmla="*/ 0 h 590550"/>
              <a:gd name="connsiteX9" fmla="*/ 1497330 w 1497330"/>
              <a:gd name="connsiteY9" fmla="*/ 251460 h 590550"/>
              <a:gd name="connsiteX10" fmla="*/ 1352550 w 1497330"/>
              <a:gd name="connsiteY10" fmla="*/ 377190 h 590550"/>
              <a:gd name="connsiteX11" fmla="*/ 1188720 w 1497330"/>
              <a:gd name="connsiteY11" fmla="*/ 466642 h 590550"/>
              <a:gd name="connsiteX12" fmla="*/ 1062659 w 1497330"/>
              <a:gd name="connsiteY12" fmla="*/ 520148 h 590550"/>
              <a:gd name="connsiteX13" fmla="*/ 922020 w 1497330"/>
              <a:gd name="connsiteY13" fmla="*/ 560070 h 590550"/>
              <a:gd name="connsiteX14" fmla="*/ 598170 w 1497330"/>
              <a:gd name="connsiteY14" fmla="*/ 590550 h 590550"/>
              <a:gd name="connsiteX15" fmla="*/ 331470 w 1497330"/>
              <a:gd name="connsiteY15" fmla="*/ 552450 h 590550"/>
              <a:gd name="connsiteX16" fmla="*/ 133350 w 1497330"/>
              <a:gd name="connsiteY16" fmla="*/ 476250 h 590550"/>
              <a:gd name="connsiteX17" fmla="*/ 0 w 1497330"/>
              <a:gd name="connsiteY17" fmla="*/ 415290 h 590550"/>
              <a:gd name="connsiteX0" fmla="*/ 0 w 1497330"/>
              <a:gd name="connsiteY0" fmla="*/ 415290 h 590550"/>
              <a:gd name="connsiteX1" fmla="*/ 270510 w 1497330"/>
              <a:gd name="connsiteY1" fmla="*/ 152400 h 590550"/>
              <a:gd name="connsiteX2" fmla="*/ 361950 w 1497330"/>
              <a:gd name="connsiteY2" fmla="*/ 220980 h 590550"/>
              <a:gd name="connsiteX3" fmla="*/ 590550 w 1497330"/>
              <a:gd name="connsiteY3" fmla="*/ 255270 h 590550"/>
              <a:gd name="connsiteX4" fmla="*/ 701537 w 1497330"/>
              <a:gd name="connsiteY4" fmla="*/ 251791 h 590550"/>
              <a:gd name="connsiteX5" fmla="*/ 823291 w 1497330"/>
              <a:gd name="connsiteY5" fmla="*/ 236220 h 590550"/>
              <a:gd name="connsiteX6" fmla="*/ 1009650 w 1497330"/>
              <a:gd name="connsiteY6" fmla="*/ 173935 h 590550"/>
              <a:gd name="connsiteX7" fmla="*/ 1154430 w 1497330"/>
              <a:gd name="connsiteY7" fmla="*/ 91440 h 590550"/>
              <a:gd name="connsiteX8" fmla="*/ 1249680 w 1497330"/>
              <a:gd name="connsiteY8" fmla="*/ 0 h 590550"/>
              <a:gd name="connsiteX9" fmla="*/ 1497330 w 1497330"/>
              <a:gd name="connsiteY9" fmla="*/ 251460 h 590550"/>
              <a:gd name="connsiteX10" fmla="*/ 1352550 w 1497330"/>
              <a:gd name="connsiteY10" fmla="*/ 377190 h 590550"/>
              <a:gd name="connsiteX11" fmla="*/ 1188720 w 1497330"/>
              <a:gd name="connsiteY11" fmla="*/ 466642 h 590550"/>
              <a:gd name="connsiteX12" fmla="*/ 1062659 w 1497330"/>
              <a:gd name="connsiteY12" fmla="*/ 520148 h 590550"/>
              <a:gd name="connsiteX13" fmla="*/ 922020 w 1497330"/>
              <a:gd name="connsiteY13" fmla="*/ 560070 h 590550"/>
              <a:gd name="connsiteX14" fmla="*/ 598170 w 1497330"/>
              <a:gd name="connsiteY14" fmla="*/ 590550 h 590550"/>
              <a:gd name="connsiteX15" fmla="*/ 331470 w 1497330"/>
              <a:gd name="connsiteY15" fmla="*/ 552450 h 590550"/>
              <a:gd name="connsiteX16" fmla="*/ 133350 w 1497330"/>
              <a:gd name="connsiteY16" fmla="*/ 476250 h 590550"/>
              <a:gd name="connsiteX17" fmla="*/ 0 w 1497330"/>
              <a:gd name="connsiteY17" fmla="*/ 415290 h 590550"/>
              <a:gd name="connsiteX0" fmla="*/ 0 w 1497330"/>
              <a:gd name="connsiteY0" fmla="*/ 415290 h 590550"/>
              <a:gd name="connsiteX1" fmla="*/ 270510 w 1497330"/>
              <a:gd name="connsiteY1" fmla="*/ 152400 h 590550"/>
              <a:gd name="connsiteX2" fmla="*/ 411646 w 1497330"/>
              <a:gd name="connsiteY2" fmla="*/ 220980 h 590550"/>
              <a:gd name="connsiteX3" fmla="*/ 590550 w 1497330"/>
              <a:gd name="connsiteY3" fmla="*/ 255270 h 590550"/>
              <a:gd name="connsiteX4" fmla="*/ 701537 w 1497330"/>
              <a:gd name="connsiteY4" fmla="*/ 251791 h 590550"/>
              <a:gd name="connsiteX5" fmla="*/ 823291 w 1497330"/>
              <a:gd name="connsiteY5" fmla="*/ 236220 h 590550"/>
              <a:gd name="connsiteX6" fmla="*/ 1009650 w 1497330"/>
              <a:gd name="connsiteY6" fmla="*/ 173935 h 590550"/>
              <a:gd name="connsiteX7" fmla="*/ 1154430 w 1497330"/>
              <a:gd name="connsiteY7" fmla="*/ 91440 h 590550"/>
              <a:gd name="connsiteX8" fmla="*/ 1249680 w 1497330"/>
              <a:gd name="connsiteY8" fmla="*/ 0 h 590550"/>
              <a:gd name="connsiteX9" fmla="*/ 1497330 w 1497330"/>
              <a:gd name="connsiteY9" fmla="*/ 251460 h 590550"/>
              <a:gd name="connsiteX10" fmla="*/ 1352550 w 1497330"/>
              <a:gd name="connsiteY10" fmla="*/ 377190 h 590550"/>
              <a:gd name="connsiteX11" fmla="*/ 1188720 w 1497330"/>
              <a:gd name="connsiteY11" fmla="*/ 466642 h 590550"/>
              <a:gd name="connsiteX12" fmla="*/ 1062659 w 1497330"/>
              <a:gd name="connsiteY12" fmla="*/ 520148 h 590550"/>
              <a:gd name="connsiteX13" fmla="*/ 922020 w 1497330"/>
              <a:gd name="connsiteY13" fmla="*/ 560070 h 590550"/>
              <a:gd name="connsiteX14" fmla="*/ 598170 w 1497330"/>
              <a:gd name="connsiteY14" fmla="*/ 590550 h 590550"/>
              <a:gd name="connsiteX15" fmla="*/ 331470 w 1497330"/>
              <a:gd name="connsiteY15" fmla="*/ 552450 h 590550"/>
              <a:gd name="connsiteX16" fmla="*/ 133350 w 1497330"/>
              <a:gd name="connsiteY16" fmla="*/ 476250 h 590550"/>
              <a:gd name="connsiteX17" fmla="*/ 0 w 1497330"/>
              <a:gd name="connsiteY17" fmla="*/ 415290 h 590550"/>
              <a:gd name="connsiteX0" fmla="*/ 0 w 1497330"/>
              <a:gd name="connsiteY0" fmla="*/ 415290 h 590550"/>
              <a:gd name="connsiteX1" fmla="*/ 270510 w 1497330"/>
              <a:gd name="connsiteY1" fmla="*/ 152400 h 590550"/>
              <a:gd name="connsiteX2" fmla="*/ 411646 w 1497330"/>
              <a:gd name="connsiteY2" fmla="*/ 220980 h 590550"/>
              <a:gd name="connsiteX3" fmla="*/ 590550 w 1497330"/>
              <a:gd name="connsiteY3" fmla="*/ 255270 h 590550"/>
              <a:gd name="connsiteX4" fmla="*/ 701537 w 1497330"/>
              <a:gd name="connsiteY4" fmla="*/ 251791 h 590550"/>
              <a:gd name="connsiteX5" fmla="*/ 823291 w 1497330"/>
              <a:gd name="connsiteY5" fmla="*/ 236220 h 590550"/>
              <a:gd name="connsiteX6" fmla="*/ 1009650 w 1497330"/>
              <a:gd name="connsiteY6" fmla="*/ 173935 h 590550"/>
              <a:gd name="connsiteX7" fmla="*/ 1154430 w 1497330"/>
              <a:gd name="connsiteY7" fmla="*/ 91440 h 590550"/>
              <a:gd name="connsiteX8" fmla="*/ 1249680 w 1497330"/>
              <a:gd name="connsiteY8" fmla="*/ 0 h 590550"/>
              <a:gd name="connsiteX9" fmla="*/ 1497330 w 1497330"/>
              <a:gd name="connsiteY9" fmla="*/ 251460 h 590550"/>
              <a:gd name="connsiteX10" fmla="*/ 1352550 w 1497330"/>
              <a:gd name="connsiteY10" fmla="*/ 377190 h 590550"/>
              <a:gd name="connsiteX11" fmla="*/ 1188720 w 1497330"/>
              <a:gd name="connsiteY11" fmla="*/ 466642 h 590550"/>
              <a:gd name="connsiteX12" fmla="*/ 1062659 w 1497330"/>
              <a:gd name="connsiteY12" fmla="*/ 520148 h 590550"/>
              <a:gd name="connsiteX13" fmla="*/ 922020 w 1497330"/>
              <a:gd name="connsiteY13" fmla="*/ 560070 h 590550"/>
              <a:gd name="connsiteX14" fmla="*/ 598170 w 1497330"/>
              <a:gd name="connsiteY14" fmla="*/ 590550 h 590550"/>
              <a:gd name="connsiteX15" fmla="*/ 331470 w 1497330"/>
              <a:gd name="connsiteY15" fmla="*/ 552450 h 590550"/>
              <a:gd name="connsiteX16" fmla="*/ 126723 w 1497330"/>
              <a:gd name="connsiteY16" fmla="*/ 496128 h 590550"/>
              <a:gd name="connsiteX17" fmla="*/ 0 w 1497330"/>
              <a:gd name="connsiteY17" fmla="*/ 415290 h 590550"/>
              <a:gd name="connsiteX0" fmla="*/ 0 w 1497330"/>
              <a:gd name="connsiteY0" fmla="*/ 415290 h 590550"/>
              <a:gd name="connsiteX1" fmla="*/ 270510 w 1497330"/>
              <a:gd name="connsiteY1" fmla="*/ 152400 h 590550"/>
              <a:gd name="connsiteX2" fmla="*/ 411646 w 1497330"/>
              <a:gd name="connsiteY2" fmla="*/ 220980 h 590550"/>
              <a:gd name="connsiteX3" fmla="*/ 590550 w 1497330"/>
              <a:gd name="connsiteY3" fmla="*/ 255270 h 590550"/>
              <a:gd name="connsiteX4" fmla="*/ 701537 w 1497330"/>
              <a:gd name="connsiteY4" fmla="*/ 251791 h 590550"/>
              <a:gd name="connsiteX5" fmla="*/ 823291 w 1497330"/>
              <a:gd name="connsiteY5" fmla="*/ 236220 h 590550"/>
              <a:gd name="connsiteX6" fmla="*/ 1009650 w 1497330"/>
              <a:gd name="connsiteY6" fmla="*/ 173935 h 590550"/>
              <a:gd name="connsiteX7" fmla="*/ 1154430 w 1497330"/>
              <a:gd name="connsiteY7" fmla="*/ 91440 h 590550"/>
              <a:gd name="connsiteX8" fmla="*/ 1249680 w 1497330"/>
              <a:gd name="connsiteY8" fmla="*/ 0 h 590550"/>
              <a:gd name="connsiteX9" fmla="*/ 1497330 w 1497330"/>
              <a:gd name="connsiteY9" fmla="*/ 251460 h 590550"/>
              <a:gd name="connsiteX10" fmla="*/ 1352550 w 1497330"/>
              <a:gd name="connsiteY10" fmla="*/ 377190 h 590550"/>
              <a:gd name="connsiteX11" fmla="*/ 1188720 w 1497330"/>
              <a:gd name="connsiteY11" fmla="*/ 466642 h 590550"/>
              <a:gd name="connsiteX12" fmla="*/ 1062659 w 1497330"/>
              <a:gd name="connsiteY12" fmla="*/ 520148 h 590550"/>
              <a:gd name="connsiteX13" fmla="*/ 922020 w 1497330"/>
              <a:gd name="connsiteY13" fmla="*/ 560070 h 590550"/>
              <a:gd name="connsiteX14" fmla="*/ 598170 w 1497330"/>
              <a:gd name="connsiteY14" fmla="*/ 590550 h 590550"/>
              <a:gd name="connsiteX15" fmla="*/ 328157 w 1497330"/>
              <a:gd name="connsiteY15" fmla="*/ 562389 h 590550"/>
              <a:gd name="connsiteX16" fmla="*/ 126723 w 1497330"/>
              <a:gd name="connsiteY16" fmla="*/ 496128 h 590550"/>
              <a:gd name="connsiteX17" fmla="*/ 0 w 1497330"/>
              <a:gd name="connsiteY17" fmla="*/ 415290 h 590550"/>
              <a:gd name="connsiteX0" fmla="*/ 0 w 1497330"/>
              <a:gd name="connsiteY0" fmla="*/ 415290 h 600489"/>
              <a:gd name="connsiteX1" fmla="*/ 270510 w 1497330"/>
              <a:gd name="connsiteY1" fmla="*/ 152400 h 600489"/>
              <a:gd name="connsiteX2" fmla="*/ 411646 w 1497330"/>
              <a:gd name="connsiteY2" fmla="*/ 220980 h 600489"/>
              <a:gd name="connsiteX3" fmla="*/ 590550 w 1497330"/>
              <a:gd name="connsiteY3" fmla="*/ 255270 h 600489"/>
              <a:gd name="connsiteX4" fmla="*/ 701537 w 1497330"/>
              <a:gd name="connsiteY4" fmla="*/ 251791 h 600489"/>
              <a:gd name="connsiteX5" fmla="*/ 823291 w 1497330"/>
              <a:gd name="connsiteY5" fmla="*/ 236220 h 600489"/>
              <a:gd name="connsiteX6" fmla="*/ 1009650 w 1497330"/>
              <a:gd name="connsiteY6" fmla="*/ 173935 h 600489"/>
              <a:gd name="connsiteX7" fmla="*/ 1154430 w 1497330"/>
              <a:gd name="connsiteY7" fmla="*/ 91440 h 600489"/>
              <a:gd name="connsiteX8" fmla="*/ 1249680 w 1497330"/>
              <a:gd name="connsiteY8" fmla="*/ 0 h 600489"/>
              <a:gd name="connsiteX9" fmla="*/ 1497330 w 1497330"/>
              <a:gd name="connsiteY9" fmla="*/ 251460 h 600489"/>
              <a:gd name="connsiteX10" fmla="*/ 1352550 w 1497330"/>
              <a:gd name="connsiteY10" fmla="*/ 377190 h 600489"/>
              <a:gd name="connsiteX11" fmla="*/ 1188720 w 1497330"/>
              <a:gd name="connsiteY11" fmla="*/ 466642 h 600489"/>
              <a:gd name="connsiteX12" fmla="*/ 1062659 w 1497330"/>
              <a:gd name="connsiteY12" fmla="*/ 520148 h 600489"/>
              <a:gd name="connsiteX13" fmla="*/ 922020 w 1497330"/>
              <a:gd name="connsiteY13" fmla="*/ 560070 h 600489"/>
              <a:gd name="connsiteX14" fmla="*/ 601484 w 1497330"/>
              <a:gd name="connsiteY14" fmla="*/ 600489 h 600489"/>
              <a:gd name="connsiteX15" fmla="*/ 328157 w 1497330"/>
              <a:gd name="connsiteY15" fmla="*/ 562389 h 600489"/>
              <a:gd name="connsiteX16" fmla="*/ 126723 w 1497330"/>
              <a:gd name="connsiteY16" fmla="*/ 496128 h 600489"/>
              <a:gd name="connsiteX17" fmla="*/ 0 w 1497330"/>
              <a:gd name="connsiteY17" fmla="*/ 415290 h 600489"/>
              <a:gd name="connsiteX0" fmla="*/ 0 w 1497330"/>
              <a:gd name="connsiteY0" fmla="*/ 415290 h 600489"/>
              <a:gd name="connsiteX1" fmla="*/ 270510 w 1497330"/>
              <a:gd name="connsiteY1" fmla="*/ 152400 h 600489"/>
              <a:gd name="connsiteX2" fmla="*/ 411646 w 1497330"/>
              <a:gd name="connsiteY2" fmla="*/ 220980 h 600489"/>
              <a:gd name="connsiteX3" fmla="*/ 590550 w 1497330"/>
              <a:gd name="connsiteY3" fmla="*/ 255270 h 600489"/>
              <a:gd name="connsiteX4" fmla="*/ 701537 w 1497330"/>
              <a:gd name="connsiteY4" fmla="*/ 251791 h 600489"/>
              <a:gd name="connsiteX5" fmla="*/ 823291 w 1497330"/>
              <a:gd name="connsiteY5" fmla="*/ 236220 h 600489"/>
              <a:gd name="connsiteX6" fmla="*/ 1009650 w 1497330"/>
              <a:gd name="connsiteY6" fmla="*/ 173935 h 600489"/>
              <a:gd name="connsiteX7" fmla="*/ 1154430 w 1497330"/>
              <a:gd name="connsiteY7" fmla="*/ 91440 h 600489"/>
              <a:gd name="connsiteX8" fmla="*/ 1249680 w 1497330"/>
              <a:gd name="connsiteY8" fmla="*/ 0 h 600489"/>
              <a:gd name="connsiteX9" fmla="*/ 1497330 w 1497330"/>
              <a:gd name="connsiteY9" fmla="*/ 251460 h 600489"/>
              <a:gd name="connsiteX10" fmla="*/ 1352550 w 1497330"/>
              <a:gd name="connsiteY10" fmla="*/ 377190 h 600489"/>
              <a:gd name="connsiteX11" fmla="*/ 1188720 w 1497330"/>
              <a:gd name="connsiteY11" fmla="*/ 466642 h 600489"/>
              <a:gd name="connsiteX12" fmla="*/ 1062659 w 1497330"/>
              <a:gd name="connsiteY12" fmla="*/ 520148 h 600489"/>
              <a:gd name="connsiteX13" fmla="*/ 922020 w 1497330"/>
              <a:gd name="connsiteY13" fmla="*/ 560070 h 600489"/>
              <a:gd name="connsiteX14" fmla="*/ 787676 w 1497330"/>
              <a:gd name="connsiteY14" fmla="*/ 596348 h 600489"/>
              <a:gd name="connsiteX15" fmla="*/ 601484 w 1497330"/>
              <a:gd name="connsiteY15" fmla="*/ 600489 h 600489"/>
              <a:gd name="connsiteX16" fmla="*/ 328157 w 1497330"/>
              <a:gd name="connsiteY16" fmla="*/ 562389 h 600489"/>
              <a:gd name="connsiteX17" fmla="*/ 126723 w 1497330"/>
              <a:gd name="connsiteY17" fmla="*/ 496128 h 600489"/>
              <a:gd name="connsiteX18" fmla="*/ 0 w 1497330"/>
              <a:gd name="connsiteY18" fmla="*/ 415290 h 600489"/>
              <a:gd name="connsiteX0" fmla="*/ 0 w 1497330"/>
              <a:gd name="connsiteY0" fmla="*/ 415290 h 600489"/>
              <a:gd name="connsiteX1" fmla="*/ 270510 w 1497330"/>
              <a:gd name="connsiteY1" fmla="*/ 152400 h 600489"/>
              <a:gd name="connsiteX2" fmla="*/ 411646 w 1497330"/>
              <a:gd name="connsiteY2" fmla="*/ 220980 h 600489"/>
              <a:gd name="connsiteX3" fmla="*/ 590550 w 1497330"/>
              <a:gd name="connsiteY3" fmla="*/ 255270 h 600489"/>
              <a:gd name="connsiteX4" fmla="*/ 701537 w 1497330"/>
              <a:gd name="connsiteY4" fmla="*/ 251791 h 600489"/>
              <a:gd name="connsiteX5" fmla="*/ 823291 w 1497330"/>
              <a:gd name="connsiteY5" fmla="*/ 236220 h 600489"/>
              <a:gd name="connsiteX6" fmla="*/ 1009650 w 1497330"/>
              <a:gd name="connsiteY6" fmla="*/ 173935 h 600489"/>
              <a:gd name="connsiteX7" fmla="*/ 1154430 w 1497330"/>
              <a:gd name="connsiteY7" fmla="*/ 91440 h 600489"/>
              <a:gd name="connsiteX8" fmla="*/ 1249680 w 1497330"/>
              <a:gd name="connsiteY8" fmla="*/ 0 h 600489"/>
              <a:gd name="connsiteX9" fmla="*/ 1497330 w 1497330"/>
              <a:gd name="connsiteY9" fmla="*/ 251460 h 600489"/>
              <a:gd name="connsiteX10" fmla="*/ 1352550 w 1497330"/>
              <a:gd name="connsiteY10" fmla="*/ 377190 h 600489"/>
              <a:gd name="connsiteX11" fmla="*/ 1188720 w 1497330"/>
              <a:gd name="connsiteY11" fmla="*/ 466642 h 600489"/>
              <a:gd name="connsiteX12" fmla="*/ 1062659 w 1497330"/>
              <a:gd name="connsiteY12" fmla="*/ 520148 h 600489"/>
              <a:gd name="connsiteX13" fmla="*/ 941898 w 1497330"/>
              <a:gd name="connsiteY13" fmla="*/ 573323 h 600489"/>
              <a:gd name="connsiteX14" fmla="*/ 787676 w 1497330"/>
              <a:gd name="connsiteY14" fmla="*/ 596348 h 600489"/>
              <a:gd name="connsiteX15" fmla="*/ 601484 w 1497330"/>
              <a:gd name="connsiteY15" fmla="*/ 600489 h 600489"/>
              <a:gd name="connsiteX16" fmla="*/ 328157 w 1497330"/>
              <a:gd name="connsiteY16" fmla="*/ 562389 h 600489"/>
              <a:gd name="connsiteX17" fmla="*/ 126723 w 1497330"/>
              <a:gd name="connsiteY17" fmla="*/ 496128 h 600489"/>
              <a:gd name="connsiteX18" fmla="*/ 0 w 1497330"/>
              <a:gd name="connsiteY18" fmla="*/ 415290 h 600489"/>
              <a:gd name="connsiteX0" fmla="*/ 0 w 1497330"/>
              <a:gd name="connsiteY0" fmla="*/ 415290 h 600489"/>
              <a:gd name="connsiteX1" fmla="*/ 270510 w 1497330"/>
              <a:gd name="connsiteY1" fmla="*/ 152400 h 600489"/>
              <a:gd name="connsiteX2" fmla="*/ 411646 w 1497330"/>
              <a:gd name="connsiteY2" fmla="*/ 220980 h 600489"/>
              <a:gd name="connsiteX3" fmla="*/ 590550 w 1497330"/>
              <a:gd name="connsiteY3" fmla="*/ 255270 h 600489"/>
              <a:gd name="connsiteX4" fmla="*/ 701537 w 1497330"/>
              <a:gd name="connsiteY4" fmla="*/ 251791 h 600489"/>
              <a:gd name="connsiteX5" fmla="*/ 823291 w 1497330"/>
              <a:gd name="connsiteY5" fmla="*/ 236220 h 600489"/>
              <a:gd name="connsiteX6" fmla="*/ 1009650 w 1497330"/>
              <a:gd name="connsiteY6" fmla="*/ 173935 h 600489"/>
              <a:gd name="connsiteX7" fmla="*/ 1154430 w 1497330"/>
              <a:gd name="connsiteY7" fmla="*/ 91440 h 600489"/>
              <a:gd name="connsiteX8" fmla="*/ 1249680 w 1497330"/>
              <a:gd name="connsiteY8" fmla="*/ 0 h 600489"/>
              <a:gd name="connsiteX9" fmla="*/ 1497330 w 1497330"/>
              <a:gd name="connsiteY9" fmla="*/ 251460 h 600489"/>
              <a:gd name="connsiteX10" fmla="*/ 1352550 w 1497330"/>
              <a:gd name="connsiteY10" fmla="*/ 377190 h 600489"/>
              <a:gd name="connsiteX11" fmla="*/ 1188720 w 1497330"/>
              <a:gd name="connsiteY11" fmla="*/ 466642 h 600489"/>
              <a:gd name="connsiteX12" fmla="*/ 1065707 w 1497330"/>
              <a:gd name="connsiteY12" fmla="*/ 532340 h 600489"/>
              <a:gd name="connsiteX13" fmla="*/ 941898 w 1497330"/>
              <a:gd name="connsiteY13" fmla="*/ 573323 h 600489"/>
              <a:gd name="connsiteX14" fmla="*/ 787676 w 1497330"/>
              <a:gd name="connsiteY14" fmla="*/ 596348 h 600489"/>
              <a:gd name="connsiteX15" fmla="*/ 601484 w 1497330"/>
              <a:gd name="connsiteY15" fmla="*/ 600489 h 600489"/>
              <a:gd name="connsiteX16" fmla="*/ 328157 w 1497330"/>
              <a:gd name="connsiteY16" fmla="*/ 562389 h 600489"/>
              <a:gd name="connsiteX17" fmla="*/ 126723 w 1497330"/>
              <a:gd name="connsiteY17" fmla="*/ 496128 h 600489"/>
              <a:gd name="connsiteX18" fmla="*/ 0 w 1497330"/>
              <a:gd name="connsiteY18" fmla="*/ 415290 h 60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7330" h="600489">
                <a:moveTo>
                  <a:pt x="0" y="415290"/>
                </a:moveTo>
                <a:lnTo>
                  <a:pt x="270510" y="152400"/>
                </a:lnTo>
                <a:lnTo>
                  <a:pt x="411646" y="220980"/>
                </a:lnTo>
                <a:lnTo>
                  <a:pt x="590550" y="255270"/>
                </a:lnTo>
                <a:cubicBezTo>
                  <a:pt x="624233" y="250797"/>
                  <a:pt x="667854" y="256264"/>
                  <a:pt x="701537" y="251791"/>
                </a:cubicBezTo>
                <a:lnTo>
                  <a:pt x="823291" y="236220"/>
                </a:lnTo>
                <a:lnTo>
                  <a:pt x="1009650" y="173935"/>
                </a:lnTo>
                <a:lnTo>
                  <a:pt x="1154430" y="91440"/>
                </a:lnTo>
                <a:lnTo>
                  <a:pt x="1249680" y="0"/>
                </a:lnTo>
                <a:lnTo>
                  <a:pt x="1497330" y="251460"/>
                </a:lnTo>
                <a:lnTo>
                  <a:pt x="1352550" y="377190"/>
                </a:lnTo>
                <a:lnTo>
                  <a:pt x="1188720" y="466642"/>
                </a:lnTo>
                <a:cubicBezTo>
                  <a:pt x="1147804" y="483373"/>
                  <a:pt x="1106623" y="515609"/>
                  <a:pt x="1065707" y="532340"/>
                </a:cubicBezTo>
                <a:lnTo>
                  <a:pt x="941898" y="573323"/>
                </a:lnTo>
                <a:lnTo>
                  <a:pt x="787676" y="596348"/>
                </a:lnTo>
                <a:lnTo>
                  <a:pt x="601484" y="600489"/>
                </a:lnTo>
                <a:lnTo>
                  <a:pt x="328157" y="562389"/>
                </a:lnTo>
                <a:lnTo>
                  <a:pt x="126723" y="496128"/>
                </a:lnTo>
                <a:lnTo>
                  <a:pt x="0" y="415290"/>
                </a:lnTo>
                <a:close/>
              </a:path>
            </a:pathLst>
          </a:custGeom>
          <a:solidFill>
            <a:srgbClr val="0070C0">
              <a:alpha val="7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フリーフォーム 18"/>
          <p:cNvSpPr/>
          <p:nvPr/>
        </p:nvSpPr>
        <p:spPr>
          <a:xfrm>
            <a:off x="4025281" y="3686638"/>
            <a:ext cx="2066388" cy="2648318"/>
          </a:xfrm>
          <a:custGeom>
            <a:avLst/>
            <a:gdLst>
              <a:gd name="connsiteX0" fmla="*/ 2238023 w 2238023"/>
              <a:gd name="connsiteY0" fmla="*/ 260569 h 1277673"/>
              <a:gd name="connsiteX1" fmla="*/ 1989544 w 2238023"/>
              <a:gd name="connsiteY1" fmla="*/ 118108 h 1277673"/>
              <a:gd name="connsiteX2" fmla="*/ 1595292 w 2238023"/>
              <a:gd name="connsiteY2" fmla="*/ 5464 h 1277673"/>
              <a:gd name="connsiteX3" fmla="*/ 1217605 w 2238023"/>
              <a:gd name="connsiteY3" fmla="*/ 28656 h 1277673"/>
              <a:gd name="connsiteX4" fmla="*/ 873049 w 2238023"/>
              <a:gd name="connsiteY4" fmla="*/ 124734 h 1277673"/>
              <a:gd name="connsiteX5" fmla="*/ 535118 w 2238023"/>
              <a:gd name="connsiteY5" fmla="*/ 306951 h 1277673"/>
              <a:gd name="connsiteX6" fmla="*/ 309831 w 2238023"/>
              <a:gd name="connsiteY6" fmla="*/ 548803 h 1277673"/>
              <a:gd name="connsiteX7" fmla="*/ 120988 w 2238023"/>
              <a:gd name="connsiteY7" fmla="*/ 916551 h 1277673"/>
              <a:gd name="connsiteX8" fmla="*/ 24910 w 2238023"/>
              <a:gd name="connsiteY8" fmla="*/ 1174969 h 1277673"/>
              <a:gd name="connsiteX9" fmla="*/ 11657 w 2238023"/>
              <a:gd name="connsiteY9" fmla="*/ 1277673 h 1277673"/>
              <a:gd name="connsiteX0" fmla="*/ 2238023 w 2238023"/>
              <a:gd name="connsiteY0" fmla="*/ 260569 h 1277673"/>
              <a:gd name="connsiteX1" fmla="*/ 1989544 w 2238023"/>
              <a:gd name="connsiteY1" fmla="*/ 118108 h 1277673"/>
              <a:gd name="connsiteX2" fmla="*/ 1595292 w 2238023"/>
              <a:gd name="connsiteY2" fmla="*/ 5464 h 1277673"/>
              <a:gd name="connsiteX3" fmla="*/ 1217605 w 2238023"/>
              <a:gd name="connsiteY3" fmla="*/ 28656 h 1277673"/>
              <a:gd name="connsiteX4" fmla="*/ 873049 w 2238023"/>
              <a:gd name="connsiteY4" fmla="*/ 124734 h 1277673"/>
              <a:gd name="connsiteX5" fmla="*/ 525179 w 2238023"/>
              <a:gd name="connsiteY5" fmla="*/ 336769 h 1277673"/>
              <a:gd name="connsiteX6" fmla="*/ 309831 w 2238023"/>
              <a:gd name="connsiteY6" fmla="*/ 548803 h 1277673"/>
              <a:gd name="connsiteX7" fmla="*/ 120988 w 2238023"/>
              <a:gd name="connsiteY7" fmla="*/ 916551 h 1277673"/>
              <a:gd name="connsiteX8" fmla="*/ 24910 w 2238023"/>
              <a:gd name="connsiteY8" fmla="*/ 1174969 h 1277673"/>
              <a:gd name="connsiteX9" fmla="*/ 11657 w 2238023"/>
              <a:gd name="connsiteY9" fmla="*/ 1277673 h 1277673"/>
              <a:gd name="connsiteX0" fmla="*/ 2238023 w 2238023"/>
              <a:gd name="connsiteY0" fmla="*/ 260907 h 1278011"/>
              <a:gd name="connsiteX1" fmla="*/ 1989544 w 2238023"/>
              <a:gd name="connsiteY1" fmla="*/ 118446 h 1278011"/>
              <a:gd name="connsiteX2" fmla="*/ 1595292 w 2238023"/>
              <a:gd name="connsiteY2" fmla="*/ 5802 h 1278011"/>
              <a:gd name="connsiteX3" fmla="*/ 1217605 w 2238023"/>
              <a:gd name="connsiteY3" fmla="*/ 28994 h 1278011"/>
              <a:gd name="connsiteX4" fmla="*/ 846544 w 2238023"/>
              <a:gd name="connsiteY4" fmla="*/ 138324 h 1278011"/>
              <a:gd name="connsiteX5" fmla="*/ 525179 w 2238023"/>
              <a:gd name="connsiteY5" fmla="*/ 337107 h 1278011"/>
              <a:gd name="connsiteX6" fmla="*/ 309831 w 2238023"/>
              <a:gd name="connsiteY6" fmla="*/ 549141 h 1278011"/>
              <a:gd name="connsiteX7" fmla="*/ 120988 w 2238023"/>
              <a:gd name="connsiteY7" fmla="*/ 916889 h 1278011"/>
              <a:gd name="connsiteX8" fmla="*/ 24910 w 2238023"/>
              <a:gd name="connsiteY8" fmla="*/ 1175307 h 1278011"/>
              <a:gd name="connsiteX9" fmla="*/ 11657 w 2238023"/>
              <a:gd name="connsiteY9" fmla="*/ 1278011 h 1278011"/>
              <a:gd name="connsiteX0" fmla="*/ 2238023 w 2238023"/>
              <a:gd name="connsiteY0" fmla="*/ 260907 h 1278011"/>
              <a:gd name="connsiteX1" fmla="*/ 1989544 w 2238023"/>
              <a:gd name="connsiteY1" fmla="*/ 118446 h 1278011"/>
              <a:gd name="connsiteX2" fmla="*/ 1595292 w 2238023"/>
              <a:gd name="connsiteY2" fmla="*/ 5802 h 1278011"/>
              <a:gd name="connsiteX3" fmla="*/ 1217605 w 2238023"/>
              <a:gd name="connsiteY3" fmla="*/ 28994 h 1278011"/>
              <a:gd name="connsiteX4" fmla="*/ 846544 w 2238023"/>
              <a:gd name="connsiteY4" fmla="*/ 138324 h 1278011"/>
              <a:gd name="connsiteX5" fmla="*/ 525179 w 2238023"/>
              <a:gd name="connsiteY5" fmla="*/ 337107 h 1278011"/>
              <a:gd name="connsiteX6" fmla="*/ 303205 w 2238023"/>
              <a:gd name="connsiteY6" fmla="*/ 569020 h 1278011"/>
              <a:gd name="connsiteX7" fmla="*/ 309831 w 2238023"/>
              <a:gd name="connsiteY7" fmla="*/ 549141 h 1278011"/>
              <a:gd name="connsiteX8" fmla="*/ 120988 w 2238023"/>
              <a:gd name="connsiteY8" fmla="*/ 916889 h 1278011"/>
              <a:gd name="connsiteX9" fmla="*/ 24910 w 2238023"/>
              <a:gd name="connsiteY9" fmla="*/ 1175307 h 1278011"/>
              <a:gd name="connsiteX10" fmla="*/ 11657 w 2238023"/>
              <a:gd name="connsiteY10" fmla="*/ 1278011 h 1278011"/>
              <a:gd name="connsiteX0" fmla="*/ 2230783 w 2230783"/>
              <a:gd name="connsiteY0" fmla="*/ 260907 h 1463541"/>
              <a:gd name="connsiteX1" fmla="*/ 1982304 w 2230783"/>
              <a:gd name="connsiteY1" fmla="*/ 118446 h 1463541"/>
              <a:gd name="connsiteX2" fmla="*/ 1588052 w 2230783"/>
              <a:gd name="connsiteY2" fmla="*/ 5802 h 1463541"/>
              <a:gd name="connsiteX3" fmla="*/ 1210365 w 2230783"/>
              <a:gd name="connsiteY3" fmla="*/ 28994 h 1463541"/>
              <a:gd name="connsiteX4" fmla="*/ 839304 w 2230783"/>
              <a:gd name="connsiteY4" fmla="*/ 138324 h 1463541"/>
              <a:gd name="connsiteX5" fmla="*/ 517939 w 2230783"/>
              <a:gd name="connsiteY5" fmla="*/ 337107 h 1463541"/>
              <a:gd name="connsiteX6" fmla="*/ 295965 w 2230783"/>
              <a:gd name="connsiteY6" fmla="*/ 569020 h 1463541"/>
              <a:gd name="connsiteX7" fmla="*/ 302591 w 2230783"/>
              <a:gd name="connsiteY7" fmla="*/ 549141 h 1463541"/>
              <a:gd name="connsiteX8" fmla="*/ 113748 w 2230783"/>
              <a:gd name="connsiteY8" fmla="*/ 916889 h 1463541"/>
              <a:gd name="connsiteX9" fmla="*/ 17670 w 2230783"/>
              <a:gd name="connsiteY9" fmla="*/ 1175307 h 1463541"/>
              <a:gd name="connsiteX10" fmla="*/ 14356 w 2230783"/>
              <a:gd name="connsiteY10" fmla="*/ 1463541 h 1463541"/>
              <a:gd name="connsiteX0" fmla="*/ 2229972 w 2229972"/>
              <a:gd name="connsiteY0" fmla="*/ 260907 h 1463541"/>
              <a:gd name="connsiteX1" fmla="*/ 1981493 w 2229972"/>
              <a:gd name="connsiteY1" fmla="*/ 118446 h 1463541"/>
              <a:gd name="connsiteX2" fmla="*/ 1587241 w 2229972"/>
              <a:gd name="connsiteY2" fmla="*/ 5802 h 1463541"/>
              <a:gd name="connsiteX3" fmla="*/ 1209554 w 2229972"/>
              <a:gd name="connsiteY3" fmla="*/ 28994 h 1463541"/>
              <a:gd name="connsiteX4" fmla="*/ 838493 w 2229972"/>
              <a:gd name="connsiteY4" fmla="*/ 138324 h 1463541"/>
              <a:gd name="connsiteX5" fmla="*/ 517128 w 2229972"/>
              <a:gd name="connsiteY5" fmla="*/ 337107 h 1463541"/>
              <a:gd name="connsiteX6" fmla="*/ 295154 w 2229972"/>
              <a:gd name="connsiteY6" fmla="*/ 569020 h 1463541"/>
              <a:gd name="connsiteX7" fmla="*/ 301780 w 2229972"/>
              <a:gd name="connsiteY7" fmla="*/ 549141 h 1463541"/>
              <a:gd name="connsiteX8" fmla="*/ 96371 w 2229972"/>
              <a:gd name="connsiteY8" fmla="*/ 910263 h 1463541"/>
              <a:gd name="connsiteX9" fmla="*/ 16859 w 2229972"/>
              <a:gd name="connsiteY9" fmla="*/ 1175307 h 1463541"/>
              <a:gd name="connsiteX10" fmla="*/ 13545 w 2229972"/>
              <a:gd name="connsiteY10" fmla="*/ 1463541 h 1463541"/>
              <a:gd name="connsiteX0" fmla="*/ 2229972 w 2229972"/>
              <a:gd name="connsiteY0" fmla="*/ 260907 h 1463541"/>
              <a:gd name="connsiteX1" fmla="*/ 1981493 w 2229972"/>
              <a:gd name="connsiteY1" fmla="*/ 118446 h 1463541"/>
              <a:gd name="connsiteX2" fmla="*/ 1587241 w 2229972"/>
              <a:gd name="connsiteY2" fmla="*/ 5802 h 1463541"/>
              <a:gd name="connsiteX3" fmla="*/ 1209554 w 2229972"/>
              <a:gd name="connsiteY3" fmla="*/ 28994 h 1463541"/>
              <a:gd name="connsiteX4" fmla="*/ 838493 w 2229972"/>
              <a:gd name="connsiteY4" fmla="*/ 138324 h 1463541"/>
              <a:gd name="connsiteX5" fmla="*/ 517128 w 2229972"/>
              <a:gd name="connsiteY5" fmla="*/ 337107 h 1463541"/>
              <a:gd name="connsiteX6" fmla="*/ 295154 w 2229972"/>
              <a:gd name="connsiteY6" fmla="*/ 569020 h 1463541"/>
              <a:gd name="connsiteX7" fmla="*/ 291841 w 2229972"/>
              <a:gd name="connsiteY7" fmla="*/ 569020 h 1463541"/>
              <a:gd name="connsiteX8" fmla="*/ 96371 w 2229972"/>
              <a:gd name="connsiteY8" fmla="*/ 910263 h 1463541"/>
              <a:gd name="connsiteX9" fmla="*/ 16859 w 2229972"/>
              <a:gd name="connsiteY9" fmla="*/ 1175307 h 1463541"/>
              <a:gd name="connsiteX10" fmla="*/ 13545 w 2229972"/>
              <a:gd name="connsiteY10" fmla="*/ 1463541 h 1463541"/>
              <a:gd name="connsiteX0" fmla="*/ 2223675 w 2223675"/>
              <a:gd name="connsiteY0" fmla="*/ 260907 h 1682202"/>
              <a:gd name="connsiteX1" fmla="*/ 1975196 w 2223675"/>
              <a:gd name="connsiteY1" fmla="*/ 118446 h 1682202"/>
              <a:gd name="connsiteX2" fmla="*/ 1580944 w 2223675"/>
              <a:gd name="connsiteY2" fmla="*/ 5802 h 1682202"/>
              <a:gd name="connsiteX3" fmla="*/ 1203257 w 2223675"/>
              <a:gd name="connsiteY3" fmla="*/ 28994 h 1682202"/>
              <a:gd name="connsiteX4" fmla="*/ 832196 w 2223675"/>
              <a:gd name="connsiteY4" fmla="*/ 138324 h 1682202"/>
              <a:gd name="connsiteX5" fmla="*/ 510831 w 2223675"/>
              <a:gd name="connsiteY5" fmla="*/ 337107 h 1682202"/>
              <a:gd name="connsiteX6" fmla="*/ 288857 w 2223675"/>
              <a:gd name="connsiteY6" fmla="*/ 569020 h 1682202"/>
              <a:gd name="connsiteX7" fmla="*/ 285544 w 2223675"/>
              <a:gd name="connsiteY7" fmla="*/ 569020 h 1682202"/>
              <a:gd name="connsiteX8" fmla="*/ 90074 w 2223675"/>
              <a:gd name="connsiteY8" fmla="*/ 910263 h 1682202"/>
              <a:gd name="connsiteX9" fmla="*/ 10562 w 2223675"/>
              <a:gd name="connsiteY9" fmla="*/ 1175307 h 1682202"/>
              <a:gd name="connsiteX10" fmla="*/ 17187 w 2223675"/>
              <a:gd name="connsiteY10" fmla="*/ 1682202 h 1682202"/>
              <a:gd name="connsiteX0" fmla="*/ 2217913 w 2217913"/>
              <a:gd name="connsiteY0" fmla="*/ 260907 h 1692141"/>
              <a:gd name="connsiteX1" fmla="*/ 1969434 w 2217913"/>
              <a:gd name="connsiteY1" fmla="*/ 118446 h 1692141"/>
              <a:gd name="connsiteX2" fmla="*/ 1575182 w 2217913"/>
              <a:gd name="connsiteY2" fmla="*/ 5802 h 1692141"/>
              <a:gd name="connsiteX3" fmla="*/ 1197495 w 2217913"/>
              <a:gd name="connsiteY3" fmla="*/ 28994 h 1692141"/>
              <a:gd name="connsiteX4" fmla="*/ 826434 w 2217913"/>
              <a:gd name="connsiteY4" fmla="*/ 138324 h 1692141"/>
              <a:gd name="connsiteX5" fmla="*/ 505069 w 2217913"/>
              <a:gd name="connsiteY5" fmla="*/ 337107 h 1692141"/>
              <a:gd name="connsiteX6" fmla="*/ 283095 w 2217913"/>
              <a:gd name="connsiteY6" fmla="*/ 569020 h 1692141"/>
              <a:gd name="connsiteX7" fmla="*/ 279782 w 2217913"/>
              <a:gd name="connsiteY7" fmla="*/ 569020 h 1692141"/>
              <a:gd name="connsiteX8" fmla="*/ 84312 w 2217913"/>
              <a:gd name="connsiteY8" fmla="*/ 910263 h 1692141"/>
              <a:gd name="connsiteX9" fmla="*/ 4800 w 2217913"/>
              <a:gd name="connsiteY9" fmla="*/ 1175307 h 1692141"/>
              <a:gd name="connsiteX10" fmla="*/ 24677 w 2217913"/>
              <a:gd name="connsiteY10" fmla="*/ 1692141 h 1692141"/>
              <a:gd name="connsiteX0" fmla="*/ 2217913 w 2217913"/>
              <a:gd name="connsiteY0" fmla="*/ 260907 h 1692141"/>
              <a:gd name="connsiteX1" fmla="*/ 1969434 w 2217913"/>
              <a:gd name="connsiteY1" fmla="*/ 118446 h 1692141"/>
              <a:gd name="connsiteX2" fmla="*/ 1575182 w 2217913"/>
              <a:gd name="connsiteY2" fmla="*/ 5802 h 1692141"/>
              <a:gd name="connsiteX3" fmla="*/ 1197495 w 2217913"/>
              <a:gd name="connsiteY3" fmla="*/ 28994 h 1692141"/>
              <a:gd name="connsiteX4" fmla="*/ 826434 w 2217913"/>
              <a:gd name="connsiteY4" fmla="*/ 138324 h 1692141"/>
              <a:gd name="connsiteX5" fmla="*/ 505069 w 2217913"/>
              <a:gd name="connsiteY5" fmla="*/ 337107 h 1692141"/>
              <a:gd name="connsiteX6" fmla="*/ 283095 w 2217913"/>
              <a:gd name="connsiteY6" fmla="*/ 569020 h 1692141"/>
              <a:gd name="connsiteX7" fmla="*/ 279782 w 2217913"/>
              <a:gd name="connsiteY7" fmla="*/ 569020 h 1692141"/>
              <a:gd name="connsiteX8" fmla="*/ 84312 w 2217913"/>
              <a:gd name="connsiteY8" fmla="*/ 910263 h 1692141"/>
              <a:gd name="connsiteX9" fmla="*/ 4800 w 2217913"/>
              <a:gd name="connsiteY9" fmla="*/ 1175307 h 1692141"/>
              <a:gd name="connsiteX10" fmla="*/ 24677 w 2217913"/>
              <a:gd name="connsiteY10" fmla="*/ 1692141 h 1692141"/>
              <a:gd name="connsiteX0" fmla="*/ 2217913 w 2217913"/>
              <a:gd name="connsiteY0" fmla="*/ 260907 h 1726824"/>
              <a:gd name="connsiteX1" fmla="*/ 1969434 w 2217913"/>
              <a:gd name="connsiteY1" fmla="*/ 118446 h 1726824"/>
              <a:gd name="connsiteX2" fmla="*/ 1575182 w 2217913"/>
              <a:gd name="connsiteY2" fmla="*/ 5802 h 1726824"/>
              <a:gd name="connsiteX3" fmla="*/ 1197495 w 2217913"/>
              <a:gd name="connsiteY3" fmla="*/ 28994 h 1726824"/>
              <a:gd name="connsiteX4" fmla="*/ 826434 w 2217913"/>
              <a:gd name="connsiteY4" fmla="*/ 138324 h 1726824"/>
              <a:gd name="connsiteX5" fmla="*/ 505069 w 2217913"/>
              <a:gd name="connsiteY5" fmla="*/ 337107 h 1726824"/>
              <a:gd name="connsiteX6" fmla="*/ 283095 w 2217913"/>
              <a:gd name="connsiteY6" fmla="*/ 569020 h 1726824"/>
              <a:gd name="connsiteX7" fmla="*/ 279782 w 2217913"/>
              <a:gd name="connsiteY7" fmla="*/ 569020 h 1726824"/>
              <a:gd name="connsiteX8" fmla="*/ 84312 w 2217913"/>
              <a:gd name="connsiteY8" fmla="*/ 910263 h 1726824"/>
              <a:gd name="connsiteX9" fmla="*/ 4800 w 2217913"/>
              <a:gd name="connsiteY9" fmla="*/ 1175307 h 1726824"/>
              <a:gd name="connsiteX10" fmla="*/ 24677 w 2217913"/>
              <a:gd name="connsiteY10" fmla="*/ 1692141 h 1726824"/>
              <a:gd name="connsiteX11" fmla="*/ 21364 w 2217913"/>
              <a:gd name="connsiteY11" fmla="*/ 1678888 h 1726824"/>
              <a:gd name="connsiteX0" fmla="*/ 2213388 w 2213388"/>
              <a:gd name="connsiteY0" fmla="*/ 260907 h 1992405"/>
              <a:gd name="connsiteX1" fmla="*/ 1964909 w 2213388"/>
              <a:gd name="connsiteY1" fmla="*/ 118446 h 1992405"/>
              <a:gd name="connsiteX2" fmla="*/ 1570657 w 2213388"/>
              <a:gd name="connsiteY2" fmla="*/ 5802 h 1992405"/>
              <a:gd name="connsiteX3" fmla="*/ 1192970 w 2213388"/>
              <a:gd name="connsiteY3" fmla="*/ 28994 h 1992405"/>
              <a:gd name="connsiteX4" fmla="*/ 821909 w 2213388"/>
              <a:gd name="connsiteY4" fmla="*/ 138324 h 1992405"/>
              <a:gd name="connsiteX5" fmla="*/ 500544 w 2213388"/>
              <a:gd name="connsiteY5" fmla="*/ 337107 h 1992405"/>
              <a:gd name="connsiteX6" fmla="*/ 278570 w 2213388"/>
              <a:gd name="connsiteY6" fmla="*/ 569020 h 1992405"/>
              <a:gd name="connsiteX7" fmla="*/ 275257 w 2213388"/>
              <a:gd name="connsiteY7" fmla="*/ 569020 h 1992405"/>
              <a:gd name="connsiteX8" fmla="*/ 79787 w 2213388"/>
              <a:gd name="connsiteY8" fmla="*/ 910263 h 1992405"/>
              <a:gd name="connsiteX9" fmla="*/ 275 w 2213388"/>
              <a:gd name="connsiteY9" fmla="*/ 1175307 h 1992405"/>
              <a:gd name="connsiteX10" fmla="*/ 102978 w 2213388"/>
              <a:gd name="connsiteY10" fmla="*/ 1980376 h 1992405"/>
              <a:gd name="connsiteX11" fmla="*/ 16839 w 2213388"/>
              <a:gd name="connsiteY11" fmla="*/ 1678888 h 1992405"/>
              <a:gd name="connsiteX0" fmla="*/ 2213388 w 2213388"/>
              <a:gd name="connsiteY0" fmla="*/ 260907 h 2288512"/>
              <a:gd name="connsiteX1" fmla="*/ 1964909 w 2213388"/>
              <a:gd name="connsiteY1" fmla="*/ 118446 h 2288512"/>
              <a:gd name="connsiteX2" fmla="*/ 1570657 w 2213388"/>
              <a:gd name="connsiteY2" fmla="*/ 5802 h 2288512"/>
              <a:gd name="connsiteX3" fmla="*/ 1192970 w 2213388"/>
              <a:gd name="connsiteY3" fmla="*/ 28994 h 2288512"/>
              <a:gd name="connsiteX4" fmla="*/ 821909 w 2213388"/>
              <a:gd name="connsiteY4" fmla="*/ 138324 h 2288512"/>
              <a:gd name="connsiteX5" fmla="*/ 500544 w 2213388"/>
              <a:gd name="connsiteY5" fmla="*/ 337107 h 2288512"/>
              <a:gd name="connsiteX6" fmla="*/ 278570 w 2213388"/>
              <a:gd name="connsiteY6" fmla="*/ 569020 h 2288512"/>
              <a:gd name="connsiteX7" fmla="*/ 275257 w 2213388"/>
              <a:gd name="connsiteY7" fmla="*/ 569020 h 2288512"/>
              <a:gd name="connsiteX8" fmla="*/ 79787 w 2213388"/>
              <a:gd name="connsiteY8" fmla="*/ 910263 h 2288512"/>
              <a:gd name="connsiteX9" fmla="*/ 275 w 2213388"/>
              <a:gd name="connsiteY9" fmla="*/ 1175307 h 2288512"/>
              <a:gd name="connsiteX10" fmla="*/ 102978 w 2213388"/>
              <a:gd name="connsiteY10" fmla="*/ 1980376 h 2288512"/>
              <a:gd name="connsiteX11" fmla="*/ 242126 w 2213388"/>
              <a:gd name="connsiteY11" fmla="*/ 2288488 h 2288512"/>
              <a:gd name="connsiteX0" fmla="*/ 2213132 w 2213132"/>
              <a:gd name="connsiteY0" fmla="*/ 260907 h 2288512"/>
              <a:gd name="connsiteX1" fmla="*/ 1964653 w 2213132"/>
              <a:gd name="connsiteY1" fmla="*/ 118446 h 2288512"/>
              <a:gd name="connsiteX2" fmla="*/ 1570401 w 2213132"/>
              <a:gd name="connsiteY2" fmla="*/ 5802 h 2288512"/>
              <a:gd name="connsiteX3" fmla="*/ 1192714 w 2213132"/>
              <a:gd name="connsiteY3" fmla="*/ 28994 h 2288512"/>
              <a:gd name="connsiteX4" fmla="*/ 821653 w 2213132"/>
              <a:gd name="connsiteY4" fmla="*/ 138324 h 2288512"/>
              <a:gd name="connsiteX5" fmla="*/ 500288 w 2213132"/>
              <a:gd name="connsiteY5" fmla="*/ 337107 h 2288512"/>
              <a:gd name="connsiteX6" fmla="*/ 278314 w 2213132"/>
              <a:gd name="connsiteY6" fmla="*/ 569020 h 2288512"/>
              <a:gd name="connsiteX7" fmla="*/ 275001 w 2213132"/>
              <a:gd name="connsiteY7" fmla="*/ 569020 h 2288512"/>
              <a:gd name="connsiteX8" fmla="*/ 79531 w 2213132"/>
              <a:gd name="connsiteY8" fmla="*/ 910263 h 2288512"/>
              <a:gd name="connsiteX9" fmla="*/ 19 w 2213132"/>
              <a:gd name="connsiteY9" fmla="*/ 1175307 h 2288512"/>
              <a:gd name="connsiteX10" fmla="*/ 72905 w 2213132"/>
              <a:gd name="connsiteY10" fmla="*/ 1977063 h 2288512"/>
              <a:gd name="connsiteX11" fmla="*/ 241870 w 2213132"/>
              <a:gd name="connsiteY11" fmla="*/ 2288488 h 2288512"/>
              <a:gd name="connsiteX0" fmla="*/ 2217445 w 2217445"/>
              <a:gd name="connsiteY0" fmla="*/ 260907 h 2288512"/>
              <a:gd name="connsiteX1" fmla="*/ 1968966 w 2217445"/>
              <a:gd name="connsiteY1" fmla="*/ 118446 h 2288512"/>
              <a:gd name="connsiteX2" fmla="*/ 1574714 w 2217445"/>
              <a:gd name="connsiteY2" fmla="*/ 5802 h 2288512"/>
              <a:gd name="connsiteX3" fmla="*/ 1197027 w 2217445"/>
              <a:gd name="connsiteY3" fmla="*/ 28994 h 2288512"/>
              <a:gd name="connsiteX4" fmla="*/ 825966 w 2217445"/>
              <a:gd name="connsiteY4" fmla="*/ 138324 h 2288512"/>
              <a:gd name="connsiteX5" fmla="*/ 504601 w 2217445"/>
              <a:gd name="connsiteY5" fmla="*/ 337107 h 2288512"/>
              <a:gd name="connsiteX6" fmla="*/ 282627 w 2217445"/>
              <a:gd name="connsiteY6" fmla="*/ 569020 h 2288512"/>
              <a:gd name="connsiteX7" fmla="*/ 279314 w 2217445"/>
              <a:gd name="connsiteY7" fmla="*/ 569020 h 2288512"/>
              <a:gd name="connsiteX8" fmla="*/ 83844 w 2217445"/>
              <a:gd name="connsiteY8" fmla="*/ 910263 h 2288512"/>
              <a:gd name="connsiteX9" fmla="*/ 4332 w 2217445"/>
              <a:gd name="connsiteY9" fmla="*/ 1175307 h 2288512"/>
              <a:gd name="connsiteX10" fmla="*/ 17582 w 2217445"/>
              <a:gd name="connsiteY10" fmla="*/ 1702078 h 2288512"/>
              <a:gd name="connsiteX11" fmla="*/ 77218 w 2217445"/>
              <a:gd name="connsiteY11" fmla="*/ 1977063 h 2288512"/>
              <a:gd name="connsiteX12" fmla="*/ 246183 w 2217445"/>
              <a:gd name="connsiteY12" fmla="*/ 2288488 h 2288512"/>
              <a:gd name="connsiteX0" fmla="*/ 2217445 w 2217445"/>
              <a:gd name="connsiteY0" fmla="*/ 260907 h 2288512"/>
              <a:gd name="connsiteX1" fmla="*/ 1968966 w 2217445"/>
              <a:gd name="connsiteY1" fmla="*/ 118446 h 2288512"/>
              <a:gd name="connsiteX2" fmla="*/ 1574714 w 2217445"/>
              <a:gd name="connsiteY2" fmla="*/ 5802 h 2288512"/>
              <a:gd name="connsiteX3" fmla="*/ 1197027 w 2217445"/>
              <a:gd name="connsiteY3" fmla="*/ 28994 h 2288512"/>
              <a:gd name="connsiteX4" fmla="*/ 825966 w 2217445"/>
              <a:gd name="connsiteY4" fmla="*/ 138324 h 2288512"/>
              <a:gd name="connsiteX5" fmla="*/ 504601 w 2217445"/>
              <a:gd name="connsiteY5" fmla="*/ 337107 h 2288512"/>
              <a:gd name="connsiteX6" fmla="*/ 282627 w 2217445"/>
              <a:gd name="connsiteY6" fmla="*/ 569020 h 2288512"/>
              <a:gd name="connsiteX7" fmla="*/ 279314 w 2217445"/>
              <a:gd name="connsiteY7" fmla="*/ 569020 h 2288512"/>
              <a:gd name="connsiteX8" fmla="*/ 83844 w 2217445"/>
              <a:gd name="connsiteY8" fmla="*/ 910263 h 2288512"/>
              <a:gd name="connsiteX9" fmla="*/ 4332 w 2217445"/>
              <a:gd name="connsiteY9" fmla="*/ 1228315 h 2288512"/>
              <a:gd name="connsiteX10" fmla="*/ 17582 w 2217445"/>
              <a:gd name="connsiteY10" fmla="*/ 1702078 h 2288512"/>
              <a:gd name="connsiteX11" fmla="*/ 77218 w 2217445"/>
              <a:gd name="connsiteY11" fmla="*/ 1977063 h 2288512"/>
              <a:gd name="connsiteX12" fmla="*/ 246183 w 2217445"/>
              <a:gd name="connsiteY12" fmla="*/ 2288488 h 2288512"/>
              <a:gd name="connsiteX0" fmla="*/ 2227411 w 2227411"/>
              <a:gd name="connsiteY0" fmla="*/ 260907 h 2288512"/>
              <a:gd name="connsiteX1" fmla="*/ 1978932 w 2227411"/>
              <a:gd name="connsiteY1" fmla="*/ 118446 h 2288512"/>
              <a:gd name="connsiteX2" fmla="*/ 1584680 w 2227411"/>
              <a:gd name="connsiteY2" fmla="*/ 5802 h 2288512"/>
              <a:gd name="connsiteX3" fmla="*/ 1206993 w 2227411"/>
              <a:gd name="connsiteY3" fmla="*/ 28994 h 2288512"/>
              <a:gd name="connsiteX4" fmla="*/ 835932 w 2227411"/>
              <a:gd name="connsiteY4" fmla="*/ 138324 h 2288512"/>
              <a:gd name="connsiteX5" fmla="*/ 514567 w 2227411"/>
              <a:gd name="connsiteY5" fmla="*/ 337107 h 2288512"/>
              <a:gd name="connsiteX6" fmla="*/ 292593 w 2227411"/>
              <a:gd name="connsiteY6" fmla="*/ 569020 h 2288512"/>
              <a:gd name="connsiteX7" fmla="*/ 289280 w 2227411"/>
              <a:gd name="connsiteY7" fmla="*/ 569020 h 2288512"/>
              <a:gd name="connsiteX8" fmla="*/ 93810 w 2227411"/>
              <a:gd name="connsiteY8" fmla="*/ 910263 h 2288512"/>
              <a:gd name="connsiteX9" fmla="*/ 14298 w 2227411"/>
              <a:gd name="connsiteY9" fmla="*/ 1228315 h 2288512"/>
              <a:gd name="connsiteX10" fmla="*/ 1044 w 2227411"/>
              <a:gd name="connsiteY10" fmla="*/ 1390651 h 2288512"/>
              <a:gd name="connsiteX11" fmla="*/ 27548 w 2227411"/>
              <a:gd name="connsiteY11" fmla="*/ 1702078 h 2288512"/>
              <a:gd name="connsiteX12" fmla="*/ 87184 w 2227411"/>
              <a:gd name="connsiteY12" fmla="*/ 1977063 h 2288512"/>
              <a:gd name="connsiteX13" fmla="*/ 256149 w 2227411"/>
              <a:gd name="connsiteY13" fmla="*/ 2288488 h 2288512"/>
              <a:gd name="connsiteX0" fmla="*/ 2227411 w 2227411"/>
              <a:gd name="connsiteY0" fmla="*/ 260907 h 2288513"/>
              <a:gd name="connsiteX1" fmla="*/ 1978932 w 2227411"/>
              <a:gd name="connsiteY1" fmla="*/ 118446 h 2288513"/>
              <a:gd name="connsiteX2" fmla="*/ 1584680 w 2227411"/>
              <a:gd name="connsiteY2" fmla="*/ 5802 h 2288513"/>
              <a:gd name="connsiteX3" fmla="*/ 1206993 w 2227411"/>
              <a:gd name="connsiteY3" fmla="*/ 28994 h 2288513"/>
              <a:gd name="connsiteX4" fmla="*/ 835932 w 2227411"/>
              <a:gd name="connsiteY4" fmla="*/ 138324 h 2288513"/>
              <a:gd name="connsiteX5" fmla="*/ 514567 w 2227411"/>
              <a:gd name="connsiteY5" fmla="*/ 337107 h 2288513"/>
              <a:gd name="connsiteX6" fmla="*/ 292593 w 2227411"/>
              <a:gd name="connsiteY6" fmla="*/ 569020 h 2288513"/>
              <a:gd name="connsiteX7" fmla="*/ 289280 w 2227411"/>
              <a:gd name="connsiteY7" fmla="*/ 569020 h 2288513"/>
              <a:gd name="connsiteX8" fmla="*/ 93810 w 2227411"/>
              <a:gd name="connsiteY8" fmla="*/ 910263 h 2288513"/>
              <a:gd name="connsiteX9" fmla="*/ 14298 w 2227411"/>
              <a:gd name="connsiteY9" fmla="*/ 1228315 h 2288513"/>
              <a:gd name="connsiteX10" fmla="*/ 1044 w 2227411"/>
              <a:gd name="connsiteY10" fmla="*/ 1390651 h 2288513"/>
              <a:gd name="connsiteX11" fmla="*/ 27548 w 2227411"/>
              <a:gd name="connsiteY11" fmla="*/ 1702078 h 2288513"/>
              <a:gd name="connsiteX12" fmla="*/ 100436 w 2227411"/>
              <a:gd name="connsiteY12" fmla="*/ 1987002 h 2288513"/>
              <a:gd name="connsiteX13" fmla="*/ 256149 w 2227411"/>
              <a:gd name="connsiteY13" fmla="*/ 2288488 h 2288513"/>
              <a:gd name="connsiteX0" fmla="*/ 2227411 w 2227411"/>
              <a:gd name="connsiteY0" fmla="*/ 260907 h 2417713"/>
              <a:gd name="connsiteX1" fmla="*/ 1978932 w 2227411"/>
              <a:gd name="connsiteY1" fmla="*/ 118446 h 2417713"/>
              <a:gd name="connsiteX2" fmla="*/ 1584680 w 2227411"/>
              <a:gd name="connsiteY2" fmla="*/ 5802 h 2417713"/>
              <a:gd name="connsiteX3" fmla="*/ 1206993 w 2227411"/>
              <a:gd name="connsiteY3" fmla="*/ 28994 h 2417713"/>
              <a:gd name="connsiteX4" fmla="*/ 835932 w 2227411"/>
              <a:gd name="connsiteY4" fmla="*/ 138324 h 2417713"/>
              <a:gd name="connsiteX5" fmla="*/ 514567 w 2227411"/>
              <a:gd name="connsiteY5" fmla="*/ 337107 h 2417713"/>
              <a:gd name="connsiteX6" fmla="*/ 292593 w 2227411"/>
              <a:gd name="connsiteY6" fmla="*/ 569020 h 2417713"/>
              <a:gd name="connsiteX7" fmla="*/ 289280 w 2227411"/>
              <a:gd name="connsiteY7" fmla="*/ 569020 h 2417713"/>
              <a:gd name="connsiteX8" fmla="*/ 93810 w 2227411"/>
              <a:gd name="connsiteY8" fmla="*/ 910263 h 2417713"/>
              <a:gd name="connsiteX9" fmla="*/ 14298 w 2227411"/>
              <a:gd name="connsiteY9" fmla="*/ 1228315 h 2417713"/>
              <a:gd name="connsiteX10" fmla="*/ 1044 w 2227411"/>
              <a:gd name="connsiteY10" fmla="*/ 1390651 h 2417713"/>
              <a:gd name="connsiteX11" fmla="*/ 27548 w 2227411"/>
              <a:gd name="connsiteY11" fmla="*/ 1702078 h 2417713"/>
              <a:gd name="connsiteX12" fmla="*/ 100436 w 2227411"/>
              <a:gd name="connsiteY12" fmla="*/ 1987002 h 2417713"/>
              <a:gd name="connsiteX13" fmla="*/ 375418 w 2227411"/>
              <a:gd name="connsiteY13" fmla="*/ 2417697 h 2417713"/>
              <a:gd name="connsiteX0" fmla="*/ 2227411 w 2227411"/>
              <a:gd name="connsiteY0" fmla="*/ 260907 h 2417714"/>
              <a:gd name="connsiteX1" fmla="*/ 1978932 w 2227411"/>
              <a:gd name="connsiteY1" fmla="*/ 118446 h 2417714"/>
              <a:gd name="connsiteX2" fmla="*/ 1584680 w 2227411"/>
              <a:gd name="connsiteY2" fmla="*/ 5802 h 2417714"/>
              <a:gd name="connsiteX3" fmla="*/ 1206993 w 2227411"/>
              <a:gd name="connsiteY3" fmla="*/ 28994 h 2417714"/>
              <a:gd name="connsiteX4" fmla="*/ 835932 w 2227411"/>
              <a:gd name="connsiteY4" fmla="*/ 138324 h 2417714"/>
              <a:gd name="connsiteX5" fmla="*/ 514567 w 2227411"/>
              <a:gd name="connsiteY5" fmla="*/ 337107 h 2417714"/>
              <a:gd name="connsiteX6" fmla="*/ 292593 w 2227411"/>
              <a:gd name="connsiteY6" fmla="*/ 569020 h 2417714"/>
              <a:gd name="connsiteX7" fmla="*/ 289280 w 2227411"/>
              <a:gd name="connsiteY7" fmla="*/ 569020 h 2417714"/>
              <a:gd name="connsiteX8" fmla="*/ 93810 w 2227411"/>
              <a:gd name="connsiteY8" fmla="*/ 910263 h 2417714"/>
              <a:gd name="connsiteX9" fmla="*/ 14298 w 2227411"/>
              <a:gd name="connsiteY9" fmla="*/ 1228315 h 2417714"/>
              <a:gd name="connsiteX10" fmla="*/ 1044 w 2227411"/>
              <a:gd name="connsiteY10" fmla="*/ 1390651 h 2417714"/>
              <a:gd name="connsiteX11" fmla="*/ 27548 w 2227411"/>
              <a:gd name="connsiteY11" fmla="*/ 1702078 h 2417714"/>
              <a:gd name="connsiteX12" fmla="*/ 133566 w 2227411"/>
              <a:gd name="connsiteY12" fmla="*/ 2020133 h 2417714"/>
              <a:gd name="connsiteX13" fmla="*/ 375418 w 2227411"/>
              <a:gd name="connsiteY13" fmla="*/ 2417697 h 2417714"/>
              <a:gd name="connsiteX0" fmla="*/ 2227411 w 2227411"/>
              <a:gd name="connsiteY0" fmla="*/ 260907 h 2540291"/>
              <a:gd name="connsiteX1" fmla="*/ 1978932 w 2227411"/>
              <a:gd name="connsiteY1" fmla="*/ 118446 h 2540291"/>
              <a:gd name="connsiteX2" fmla="*/ 1584680 w 2227411"/>
              <a:gd name="connsiteY2" fmla="*/ 5802 h 2540291"/>
              <a:gd name="connsiteX3" fmla="*/ 1206993 w 2227411"/>
              <a:gd name="connsiteY3" fmla="*/ 28994 h 2540291"/>
              <a:gd name="connsiteX4" fmla="*/ 835932 w 2227411"/>
              <a:gd name="connsiteY4" fmla="*/ 138324 h 2540291"/>
              <a:gd name="connsiteX5" fmla="*/ 514567 w 2227411"/>
              <a:gd name="connsiteY5" fmla="*/ 337107 h 2540291"/>
              <a:gd name="connsiteX6" fmla="*/ 292593 w 2227411"/>
              <a:gd name="connsiteY6" fmla="*/ 569020 h 2540291"/>
              <a:gd name="connsiteX7" fmla="*/ 289280 w 2227411"/>
              <a:gd name="connsiteY7" fmla="*/ 569020 h 2540291"/>
              <a:gd name="connsiteX8" fmla="*/ 93810 w 2227411"/>
              <a:gd name="connsiteY8" fmla="*/ 910263 h 2540291"/>
              <a:gd name="connsiteX9" fmla="*/ 14298 w 2227411"/>
              <a:gd name="connsiteY9" fmla="*/ 1228315 h 2540291"/>
              <a:gd name="connsiteX10" fmla="*/ 1044 w 2227411"/>
              <a:gd name="connsiteY10" fmla="*/ 1390651 h 2540291"/>
              <a:gd name="connsiteX11" fmla="*/ 27548 w 2227411"/>
              <a:gd name="connsiteY11" fmla="*/ 1702078 h 2540291"/>
              <a:gd name="connsiteX12" fmla="*/ 133566 w 2227411"/>
              <a:gd name="connsiteY12" fmla="*/ 2020133 h 2540291"/>
              <a:gd name="connsiteX13" fmla="*/ 514566 w 2227411"/>
              <a:gd name="connsiteY13" fmla="*/ 2540279 h 2540291"/>
              <a:gd name="connsiteX0" fmla="*/ 2227411 w 2227411"/>
              <a:gd name="connsiteY0" fmla="*/ 260907 h 2540279"/>
              <a:gd name="connsiteX1" fmla="*/ 1978932 w 2227411"/>
              <a:gd name="connsiteY1" fmla="*/ 118446 h 2540279"/>
              <a:gd name="connsiteX2" fmla="*/ 1584680 w 2227411"/>
              <a:gd name="connsiteY2" fmla="*/ 5802 h 2540279"/>
              <a:gd name="connsiteX3" fmla="*/ 1206993 w 2227411"/>
              <a:gd name="connsiteY3" fmla="*/ 28994 h 2540279"/>
              <a:gd name="connsiteX4" fmla="*/ 835932 w 2227411"/>
              <a:gd name="connsiteY4" fmla="*/ 138324 h 2540279"/>
              <a:gd name="connsiteX5" fmla="*/ 514567 w 2227411"/>
              <a:gd name="connsiteY5" fmla="*/ 337107 h 2540279"/>
              <a:gd name="connsiteX6" fmla="*/ 292593 w 2227411"/>
              <a:gd name="connsiteY6" fmla="*/ 569020 h 2540279"/>
              <a:gd name="connsiteX7" fmla="*/ 289280 w 2227411"/>
              <a:gd name="connsiteY7" fmla="*/ 569020 h 2540279"/>
              <a:gd name="connsiteX8" fmla="*/ 93810 w 2227411"/>
              <a:gd name="connsiteY8" fmla="*/ 910263 h 2540279"/>
              <a:gd name="connsiteX9" fmla="*/ 14298 w 2227411"/>
              <a:gd name="connsiteY9" fmla="*/ 1228315 h 2540279"/>
              <a:gd name="connsiteX10" fmla="*/ 1044 w 2227411"/>
              <a:gd name="connsiteY10" fmla="*/ 1390651 h 2540279"/>
              <a:gd name="connsiteX11" fmla="*/ 27548 w 2227411"/>
              <a:gd name="connsiteY11" fmla="*/ 1702078 h 2540279"/>
              <a:gd name="connsiteX12" fmla="*/ 133566 w 2227411"/>
              <a:gd name="connsiteY12" fmla="*/ 2020133 h 2540279"/>
              <a:gd name="connsiteX13" fmla="*/ 315784 w 2227411"/>
              <a:gd name="connsiteY13" fmla="*/ 2341494 h 2540279"/>
              <a:gd name="connsiteX14" fmla="*/ 514566 w 2227411"/>
              <a:gd name="connsiteY14" fmla="*/ 2540279 h 2540279"/>
              <a:gd name="connsiteX0" fmla="*/ 2227411 w 2227411"/>
              <a:gd name="connsiteY0" fmla="*/ 260907 h 2835140"/>
              <a:gd name="connsiteX1" fmla="*/ 1978932 w 2227411"/>
              <a:gd name="connsiteY1" fmla="*/ 118446 h 2835140"/>
              <a:gd name="connsiteX2" fmla="*/ 1584680 w 2227411"/>
              <a:gd name="connsiteY2" fmla="*/ 5802 h 2835140"/>
              <a:gd name="connsiteX3" fmla="*/ 1206993 w 2227411"/>
              <a:gd name="connsiteY3" fmla="*/ 28994 h 2835140"/>
              <a:gd name="connsiteX4" fmla="*/ 835932 w 2227411"/>
              <a:gd name="connsiteY4" fmla="*/ 138324 h 2835140"/>
              <a:gd name="connsiteX5" fmla="*/ 514567 w 2227411"/>
              <a:gd name="connsiteY5" fmla="*/ 337107 h 2835140"/>
              <a:gd name="connsiteX6" fmla="*/ 292593 w 2227411"/>
              <a:gd name="connsiteY6" fmla="*/ 569020 h 2835140"/>
              <a:gd name="connsiteX7" fmla="*/ 289280 w 2227411"/>
              <a:gd name="connsiteY7" fmla="*/ 569020 h 2835140"/>
              <a:gd name="connsiteX8" fmla="*/ 93810 w 2227411"/>
              <a:gd name="connsiteY8" fmla="*/ 910263 h 2835140"/>
              <a:gd name="connsiteX9" fmla="*/ 14298 w 2227411"/>
              <a:gd name="connsiteY9" fmla="*/ 1228315 h 2835140"/>
              <a:gd name="connsiteX10" fmla="*/ 1044 w 2227411"/>
              <a:gd name="connsiteY10" fmla="*/ 1390651 h 2835140"/>
              <a:gd name="connsiteX11" fmla="*/ 27548 w 2227411"/>
              <a:gd name="connsiteY11" fmla="*/ 1702078 h 2835140"/>
              <a:gd name="connsiteX12" fmla="*/ 133566 w 2227411"/>
              <a:gd name="connsiteY12" fmla="*/ 2020133 h 2835140"/>
              <a:gd name="connsiteX13" fmla="*/ 315784 w 2227411"/>
              <a:gd name="connsiteY13" fmla="*/ 2341494 h 2835140"/>
              <a:gd name="connsiteX14" fmla="*/ 1773523 w 2227411"/>
              <a:gd name="connsiteY14" fmla="*/ 2835140 h 2835140"/>
              <a:gd name="connsiteX0" fmla="*/ 2227411 w 2227411"/>
              <a:gd name="connsiteY0" fmla="*/ 260907 h 2863289"/>
              <a:gd name="connsiteX1" fmla="*/ 1978932 w 2227411"/>
              <a:gd name="connsiteY1" fmla="*/ 118446 h 2863289"/>
              <a:gd name="connsiteX2" fmla="*/ 1584680 w 2227411"/>
              <a:gd name="connsiteY2" fmla="*/ 5802 h 2863289"/>
              <a:gd name="connsiteX3" fmla="*/ 1206993 w 2227411"/>
              <a:gd name="connsiteY3" fmla="*/ 28994 h 2863289"/>
              <a:gd name="connsiteX4" fmla="*/ 835932 w 2227411"/>
              <a:gd name="connsiteY4" fmla="*/ 138324 h 2863289"/>
              <a:gd name="connsiteX5" fmla="*/ 514567 w 2227411"/>
              <a:gd name="connsiteY5" fmla="*/ 337107 h 2863289"/>
              <a:gd name="connsiteX6" fmla="*/ 292593 w 2227411"/>
              <a:gd name="connsiteY6" fmla="*/ 569020 h 2863289"/>
              <a:gd name="connsiteX7" fmla="*/ 289280 w 2227411"/>
              <a:gd name="connsiteY7" fmla="*/ 569020 h 2863289"/>
              <a:gd name="connsiteX8" fmla="*/ 93810 w 2227411"/>
              <a:gd name="connsiteY8" fmla="*/ 910263 h 2863289"/>
              <a:gd name="connsiteX9" fmla="*/ 14298 w 2227411"/>
              <a:gd name="connsiteY9" fmla="*/ 1228315 h 2863289"/>
              <a:gd name="connsiteX10" fmla="*/ 1044 w 2227411"/>
              <a:gd name="connsiteY10" fmla="*/ 1390651 h 2863289"/>
              <a:gd name="connsiteX11" fmla="*/ 27548 w 2227411"/>
              <a:gd name="connsiteY11" fmla="*/ 1702078 h 2863289"/>
              <a:gd name="connsiteX12" fmla="*/ 133566 w 2227411"/>
              <a:gd name="connsiteY12" fmla="*/ 2020133 h 2863289"/>
              <a:gd name="connsiteX13" fmla="*/ 315784 w 2227411"/>
              <a:gd name="connsiteY13" fmla="*/ 2341494 h 2863289"/>
              <a:gd name="connsiteX14" fmla="*/ 1100975 w 2227411"/>
              <a:gd name="connsiteY14" fmla="*/ 2828510 h 2863289"/>
              <a:gd name="connsiteX15" fmla="*/ 1773523 w 2227411"/>
              <a:gd name="connsiteY15" fmla="*/ 2835140 h 2863289"/>
              <a:gd name="connsiteX0" fmla="*/ 2227411 w 2227411"/>
              <a:gd name="connsiteY0" fmla="*/ 260907 h 2863289"/>
              <a:gd name="connsiteX1" fmla="*/ 1978932 w 2227411"/>
              <a:gd name="connsiteY1" fmla="*/ 118446 h 2863289"/>
              <a:gd name="connsiteX2" fmla="*/ 1584680 w 2227411"/>
              <a:gd name="connsiteY2" fmla="*/ 5802 h 2863289"/>
              <a:gd name="connsiteX3" fmla="*/ 1206993 w 2227411"/>
              <a:gd name="connsiteY3" fmla="*/ 28994 h 2863289"/>
              <a:gd name="connsiteX4" fmla="*/ 835932 w 2227411"/>
              <a:gd name="connsiteY4" fmla="*/ 138324 h 2863289"/>
              <a:gd name="connsiteX5" fmla="*/ 514567 w 2227411"/>
              <a:gd name="connsiteY5" fmla="*/ 337107 h 2863289"/>
              <a:gd name="connsiteX6" fmla="*/ 292593 w 2227411"/>
              <a:gd name="connsiteY6" fmla="*/ 569020 h 2863289"/>
              <a:gd name="connsiteX7" fmla="*/ 289280 w 2227411"/>
              <a:gd name="connsiteY7" fmla="*/ 569020 h 2863289"/>
              <a:gd name="connsiteX8" fmla="*/ 93810 w 2227411"/>
              <a:gd name="connsiteY8" fmla="*/ 910263 h 2863289"/>
              <a:gd name="connsiteX9" fmla="*/ 14298 w 2227411"/>
              <a:gd name="connsiteY9" fmla="*/ 1228315 h 2863289"/>
              <a:gd name="connsiteX10" fmla="*/ 1044 w 2227411"/>
              <a:gd name="connsiteY10" fmla="*/ 1390651 h 2863289"/>
              <a:gd name="connsiteX11" fmla="*/ 27548 w 2227411"/>
              <a:gd name="connsiteY11" fmla="*/ 1702078 h 2863289"/>
              <a:gd name="connsiteX12" fmla="*/ 133566 w 2227411"/>
              <a:gd name="connsiteY12" fmla="*/ 2020133 h 2863289"/>
              <a:gd name="connsiteX13" fmla="*/ 315784 w 2227411"/>
              <a:gd name="connsiteY13" fmla="*/ 2341494 h 2863289"/>
              <a:gd name="connsiteX14" fmla="*/ 696784 w 2227411"/>
              <a:gd name="connsiteY14" fmla="*/ 2669484 h 2863289"/>
              <a:gd name="connsiteX15" fmla="*/ 1100975 w 2227411"/>
              <a:gd name="connsiteY15" fmla="*/ 2828510 h 2863289"/>
              <a:gd name="connsiteX16" fmla="*/ 1773523 w 2227411"/>
              <a:gd name="connsiteY16" fmla="*/ 2835140 h 2863289"/>
              <a:gd name="connsiteX0" fmla="*/ 2227411 w 2227411"/>
              <a:gd name="connsiteY0" fmla="*/ 260907 h 2863289"/>
              <a:gd name="connsiteX1" fmla="*/ 1978932 w 2227411"/>
              <a:gd name="connsiteY1" fmla="*/ 118446 h 2863289"/>
              <a:gd name="connsiteX2" fmla="*/ 1584680 w 2227411"/>
              <a:gd name="connsiteY2" fmla="*/ 5802 h 2863289"/>
              <a:gd name="connsiteX3" fmla="*/ 1206993 w 2227411"/>
              <a:gd name="connsiteY3" fmla="*/ 28994 h 2863289"/>
              <a:gd name="connsiteX4" fmla="*/ 835932 w 2227411"/>
              <a:gd name="connsiteY4" fmla="*/ 138324 h 2863289"/>
              <a:gd name="connsiteX5" fmla="*/ 514567 w 2227411"/>
              <a:gd name="connsiteY5" fmla="*/ 337107 h 2863289"/>
              <a:gd name="connsiteX6" fmla="*/ 292593 w 2227411"/>
              <a:gd name="connsiteY6" fmla="*/ 569020 h 2863289"/>
              <a:gd name="connsiteX7" fmla="*/ 289280 w 2227411"/>
              <a:gd name="connsiteY7" fmla="*/ 569020 h 2863289"/>
              <a:gd name="connsiteX8" fmla="*/ 93810 w 2227411"/>
              <a:gd name="connsiteY8" fmla="*/ 910263 h 2863289"/>
              <a:gd name="connsiteX9" fmla="*/ 14298 w 2227411"/>
              <a:gd name="connsiteY9" fmla="*/ 1228315 h 2863289"/>
              <a:gd name="connsiteX10" fmla="*/ 1044 w 2227411"/>
              <a:gd name="connsiteY10" fmla="*/ 1390651 h 2863289"/>
              <a:gd name="connsiteX11" fmla="*/ 27548 w 2227411"/>
              <a:gd name="connsiteY11" fmla="*/ 1702078 h 2863289"/>
              <a:gd name="connsiteX12" fmla="*/ 133566 w 2227411"/>
              <a:gd name="connsiteY12" fmla="*/ 2020133 h 2863289"/>
              <a:gd name="connsiteX13" fmla="*/ 315784 w 2227411"/>
              <a:gd name="connsiteY13" fmla="*/ 2341494 h 2863289"/>
              <a:gd name="connsiteX14" fmla="*/ 696784 w 2227411"/>
              <a:gd name="connsiteY14" fmla="*/ 2669484 h 2863289"/>
              <a:gd name="connsiteX15" fmla="*/ 1120853 w 2227411"/>
              <a:gd name="connsiteY15" fmla="*/ 2841762 h 2863289"/>
              <a:gd name="connsiteX16" fmla="*/ 1100975 w 2227411"/>
              <a:gd name="connsiteY16" fmla="*/ 2828510 h 2863289"/>
              <a:gd name="connsiteX17" fmla="*/ 1773523 w 2227411"/>
              <a:gd name="connsiteY17" fmla="*/ 2835140 h 2863289"/>
              <a:gd name="connsiteX0" fmla="*/ 2227411 w 2227411"/>
              <a:gd name="connsiteY0" fmla="*/ 260907 h 2863289"/>
              <a:gd name="connsiteX1" fmla="*/ 1978932 w 2227411"/>
              <a:gd name="connsiteY1" fmla="*/ 118446 h 2863289"/>
              <a:gd name="connsiteX2" fmla="*/ 1584680 w 2227411"/>
              <a:gd name="connsiteY2" fmla="*/ 5802 h 2863289"/>
              <a:gd name="connsiteX3" fmla="*/ 1206993 w 2227411"/>
              <a:gd name="connsiteY3" fmla="*/ 28994 h 2863289"/>
              <a:gd name="connsiteX4" fmla="*/ 835932 w 2227411"/>
              <a:gd name="connsiteY4" fmla="*/ 138324 h 2863289"/>
              <a:gd name="connsiteX5" fmla="*/ 514567 w 2227411"/>
              <a:gd name="connsiteY5" fmla="*/ 337107 h 2863289"/>
              <a:gd name="connsiteX6" fmla="*/ 292593 w 2227411"/>
              <a:gd name="connsiteY6" fmla="*/ 569020 h 2863289"/>
              <a:gd name="connsiteX7" fmla="*/ 289280 w 2227411"/>
              <a:gd name="connsiteY7" fmla="*/ 569020 h 2863289"/>
              <a:gd name="connsiteX8" fmla="*/ 93810 w 2227411"/>
              <a:gd name="connsiteY8" fmla="*/ 910263 h 2863289"/>
              <a:gd name="connsiteX9" fmla="*/ 14298 w 2227411"/>
              <a:gd name="connsiteY9" fmla="*/ 1228315 h 2863289"/>
              <a:gd name="connsiteX10" fmla="*/ 1044 w 2227411"/>
              <a:gd name="connsiteY10" fmla="*/ 1390651 h 2863289"/>
              <a:gd name="connsiteX11" fmla="*/ 27548 w 2227411"/>
              <a:gd name="connsiteY11" fmla="*/ 1702078 h 2863289"/>
              <a:gd name="connsiteX12" fmla="*/ 133566 w 2227411"/>
              <a:gd name="connsiteY12" fmla="*/ 2020133 h 2863289"/>
              <a:gd name="connsiteX13" fmla="*/ 315784 w 2227411"/>
              <a:gd name="connsiteY13" fmla="*/ 2341494 h 2863289"/>
              <a:gd name="connsiteX14" fmla="*/ 696784 w 2227411"/>
              <a:gd name="connsiteY14" fmla="*/ 2669484 h 2863289"/>
              <a:gd name="connsiteX15" fmla="*/ 1120853 w 2227411"/>
              <a:gd name="connsiteY15" fmla="*/ 2841762 h 2863289"/>
              <a:gd name="connsiteX16" fmla="*/ 1100975 w 2227411"/>
              <a:gd name="connsiteY16" fmla="*/ 2828510 h 2863289"/>
              <a:gd name="connsiteX17" fmla="*/ 1773523 w 2227411"/>
              <a:gd name="connsiteY17" fmla="*/ 2835140 h 2863289"/>
              <a:gd name="connsiteX0" fmla="*/ 2227411 w 2227411"/>
              <a:gd name="connsiteY0" fmla="*/ 260907 h 2863289"/>
              <a:gd name="connsiteX1" fmla="*/ 1978932 w 2227411"/>
              <a:gd name="connsiteY1" fmla="*/ 118446 h 2863289"/>
              <a:gd name="connsiteX2" fmla="*/ 1584680 w 2227411"/>
              <a:gd name="connsiteY2" fmla="*/ 5802 h 2863289"/>
              <a:gd name="connsiteX3" fmla="*/ 1206993 w 2227411"/>
              <a:gd name="connsiteY3" fmla="*/ 28994 h 2863289"/>
              <a:gd name="connsiteX4" fmla="*/ 835932 w 2227411"/>
              <a:gd name="connsiteY4" fmla="*/ 138324 h 2863289"/>
              <a:gd name="connsiteX5" fmla="*/ 514567 w 2227411"/>
              <a:gd name="connsiteY5" fmla="*/ 337107 h 2863289"/>
              <a:gd name="connsiteX6" fmla="*/ 292593 w 2227411"/>
              <a:gd name="connsiteY6" fmla="*/ 569020 h 2863289"/>
              <a:gd name="connsiteX7" fmla="*/ 289280 w 2227411"/>
              <a:gd name="connsiteY7" fmla="*/ 569020 h 2863289"/>
              <a:gd name="connsiteX8" fmla="*/ 93810 w 2227411"/>
              <a:gd name="connsiteY8" fmla="*/ 910263 h 2863289"/>
              <a:gd name="connsiteX9" fmla="*/ 14298 w 2227411"/>
              <a:gd name="connsiteY9" fmla="*/ 1228315 h 2863289"/>
              <a:gd name="connsiteX10" fmla="*/ 1044 w 2227411"/>
              <a:gd name="connsiteY10" fmla="*/ 1390651 h 2863289"/>
              <a:gd name="connsiteX11" fmla="*/ 27548 w 2227411"/>
              <a:gd name="connsiteY11" fmla="*/ 1702078 h 2863289"/>
              <a:gd name="connsiteX12" fmla="*/ 133566 w 2227411"/>
              <a:gd name="connsiteY12" fmla="*/ 2020133 h 2863289"/>
              <a:gd name="connsiteX13" fmla="*/ 315784 w 2227411"/>
              <a:gd name="connsiteY13" fmla="*/ 2341494 h 2863289"/>
              <a:gd name="connsiteX14" fmla="*/ 696784 w 2227411"/>
              <a:gd name="connsiteY14" fmla="*/ 2669484 h 2863289"/>
              <a:gd name="connsiteX15" fmla="*/ 1100975 w 2227411"/>
              <a:gd name="connsiteY15" fmla="*/ 2828510 h 2863289"/>
              <a:gd name="connsiteX16" fmla="*/ 1773523 w 2227411"/>
              <a:gd name="connsiteY16" fmla="*/ 2835140 h 2863289"/>
              <a:gd name="connsiteX0" fmla="*/ 2227411 w 2227411"/>
              <a:gd name="connsiteY0" fmla="*/ 260907 h 2868394"/>
              <a:gd name="connsiteX1" fmla="*/ 1978932 w 2227411"/>
              <a:gd name="connsiteY1" fmla="*/ 118446 h 2868394"/>
              <a:gd name="connsiteX2" fmla="*/ 1584680 w 2227411"/>
              <a:gd name="connsiteY2" fmla="*/ 5802 h 2868394"/>
              <a:gd name="connsiteX3" fmla="*/ 1206993 w 2227411"/>
              <a:gd name="connsiteY3" fmla="*/ 28994 h 2868394"/>
              <a:gd name="connsiteX4" fmla="*/ 835932 w 2227411"/>
              <a:gd name="connsiteY4" fmla="*/ 138324 h 2868394"/>
              <a:gd name="connsiteX5" fmla="*/ 514567 w 2227411"/>
              <a:gd name="connsiteY5" fmla="*/ 337107 h 2868394"/>
              <a:gd name="connsiteX6" fmla="*/ 292593 w 2227411"/>
              <a:gd name="connsiteY6" fmla="*/ 569020 h 2868394"/>
              <a:gd name="connsiteX7" fmla="*/ 289280 w 2227411"/>
              <a:gd name="connsiteY7" fmla="*/ 569020 h 2868394"/>
              <a:gd name="connsiteX8" fmla="*/ 93810 w 2227411"/>
              <a:gd name="connsiteY8" fmla="*/ 910263 h 2868394"/>
              <a:gd name="connsiteX9" fmla="*/ 14298 w 2227411"/>
              <a:gd name="connsiteY9" fmla="*/ 1228315 h 2868394"/>
              <a:gd name="connsiteX10" fmla="*/ 1044 w 2227411"/>
              <a:gd name="connsiteY10" fmla="*/ 1390651 h 2868394"/>
              <a:gd name="connsiteX11" fmla="*/ 27548 w 2227411"/>
              <a:gd name="connsiteY11" fmla="*/ 1702078 h 2868394"/>
              <a:gd name="connsiteX12" fmla="*/ 133566 w 2227411"/>
              <a:gd name="connsiteY12" fmla="*/ 2020133 h 2868394"/>
              <a:gd name="connsiteX13" fmla="*/ 315784 w 2227411"/>
              <a:gd name="connsiteY13" fmla="*/ 2341494 h 2868394"/>
              <a:gd name="connsiteX14" fmla="*/ 696784 w 2227411"/>
              <a:gd name="connsiteY14" fmla="*/ 2669484 h 2868394"/>
              <a:gd name="connsiteX15" fmla="*/ 1087723 w 2227411"/>
              <a:gd name="connsiteY15" fmla="*/ 2835136 h 2868394"/>
              <a:gd name="connsiteX16" fmla="*/ 1773523 w 2227411"/>
              <a:gd name="connsiteY16" fmla="*/ 2835140 h 2868394"/>
              <a:gd name="connsiteX0" fmla="*/ 2227411 w 2227411"/>
              <a:gd name="connsiteY0" fmla="*/ 260907 h 2835140"/>
              <a:gd name="connsiteX1" fmla="*/ 1978932 w 2227411"/>
              <a:gd name="connsiteY1" fmla="*/ 118446 h 2835140"/>
              <a:gd name="connsiteX2" fmla="*/ 1584680 w 2227411"/>
              <a:gd name="connsiteY2" fmla="*/ 5802 h 2835140"/>
              <a:gd name="connsiteX3" fmla="*/ 1206993 w 2227411"/>
              <a:gd name="connsiteY3" fmla="*/ 28994 h 2835140"/>
              <a:gd name="connsiteX4" fmla="*/ 835932 w 2227411"/>
              <a:gd name="connsiteY4" fmla="*/ 138324 h 2835140"/>
              <a:gd name="connsiteX5" fmla="*/ 514567 w 2227411"/>
              <a:gd name="connsiteY5" fmla="*/ 337107 h 2835140"/>
              <a:gd name="connsiteX6" fmla="*/ 292593 w 2227411"/>
              <a:gd name="connsiteY6" fmla="*/ 569020 h 2835140"/>
              <a:gd name="connsiteX7" fmla="*/ 289280 w 2227411"/>
              <a:gd name="connsiteY7" fmla="*/ 569020 h 2835140"/>
              <a:gd name="connsiteX8" fmla="*/ 93810 w 2227411"/>
              <a:gd name="connsiteY8" fmla="*/ 910263 h 2835140"/>
              <a:gd name="connsiteX9" fmla="*/ 14298 w 2227411"/>
              <a:gd name="connsiteY9" fmla="*/ 1228315 h 2835140"/>
              <a:gd name="connsiteX10" fmla="*/ 1044 w 2227411"/>
              <a:gd name="connsiteY10" fmla="*/ 1390651 h 2835140"/>
              <a:gd name="connsiteX11" fmla="*/ 27548 w 2227411"/>
              <a:gd name="connsiteY11" fmla="*/ 1702078 h 2835140"/>
              <a:gd name="connsiteX12" fmla="*/ 133566 w 2227411"/>
              <a:gd name="connsiteY12" fmla="*/ 2020133 h 2835140"/>
              <a:gd name="connsiteX13" fmla="*/ 315784 w 2227411"/>
              <a:gd name="connsiteY13" fmla="*/ 2341494 h 2835140"/>
              <a:gd name="connsiteX14" fmla="*/ 696784 w 2227411"/>
              <a:gd name="connsiteY14" fmla="*/ 2669484 h 2835140"/>
              <a:gd name="connsiteX15" fmla="*/ 1773523 w 2227411"/>
              <a:gd name="connsiteY15" fmla="*/ 2835140 h 2835140"/>
              <a:gd name="connsiteX0" fmla="*/ 2227411 w 2227411"/>
              <a:gd name="connsiteY0" fmla="*/ 260907 h 2874634"/>
              <a:gd name="connsiteX1" fmla="*/ 1978932 w 2227411"/>
              <a:gd name="connsiteY1" fmla="*/ 118446 h 2874634"/>
              <a:gd name="connsiteX2" fmla="*/ 1584680 w 2227411"/>
              <a:gd name="connsiteY2" fmla="*/ 5802 h 2874634"/>
              <a:gd name="connsiteX3" fmla="*/ 1206993 w 2227411"/>
              <a:gd name="connsiteY3" fmla="*/ 28994 h 2874634"/>
              <a:gd name="connsiteX4" fmla="*/ 835932 w 2227411"/>
              <a:gd name="connsiteY4" fmla="*/ 138324 h 2874634"/>
              <a:gd name="connsiteX5" fmla="*/ 514567 w 2227411"/>
              <a:gd name="connsiteY5" fmla="*/ 337107 h 2874634"/>
              <a:gd name="connsiteX6" fmla="*/ 292593 w 2227411"/>
              <a:gd name="connsiteY6" fmla="*/ 569020 h 2874634"/>
              <a:gd name="connsiteX7" fmla="*/ 289280 w 2227411"/>
              <a:gd name="connsiteY7" fmla="*/ 569020 h 2874634"/>
              <a:gd name="connsiteX8" fmla="*/ 93810 w 2227411"/>
              <a:gd name="connsiteY8" fmla="*/ 910263 h 2874634"/>
              <a:gd name="connsiteX9" fmla="*/ 14298 w 2227411"/>
              <a:gd name="connsiteY9" fmla="*/ 1228315 h 2874634"/>
              <a:gd name="connsiteX10" fmla="*/ 1044 w 2227411"/>
              <a:gd name="connsiteY10" fmla="*/ 1390651 h 2874634"/>
              <a:gd name="connsiteX11" fmla="*/ 27548 w 2227411"/>
              <a:gd name="connsiteY11" fmla="*/ 1702078 h 2874634"/>
              <a:gd name="connsiteX12" fmla="*/ 133566 w 2227411"/>
              <a:gd name="connsiteY12" fmla="*/ 2020133 h 2874634"/>
              <a:gd name="connsiteX13" fmla="*/ 315784 w 2227411"/>
              <a:gd name="connsiteY13" fmla="*/ 2341494 h 2874634"/>
              <a:gd name="connsiteX14" fmla="*/ 696784 w 2227411"/>
              <a:gd name="connsiteY14" fmla="*/ 2669484 h 2874634"/>
              <a:gd name="connsiteX15" fmla="*/ 1226870 w 2227411"/>
              <a:gd name="connsiteY15" fmla="*/ 2868266 h 2874634"/>
              <a:gd name="connsiteX16" fmla="*/ 1773523 w 2227411"/>
              <a:gd name="connsiteY16" fmla="*/ 2835140 h 2874634"/>
              <a:gd name="connsiteX0" fmla="*/ 2227411 w 2227411"/>
              <a:gd name="connsiteY0" fmla="*/ 260907 h 2856585"/>
              <a:gd name="connsiteX1" fmla="*/ 1978932 w 2227411"/>
              <a:gd name="connsiteY1" fmla="*/ 118446 h 2856585"/>
              <a:gd name="connsiteX2" fmla="*/ 1584680 w 2227411"/>
              <a:gd name="connsiteY2" fmla="*/ 5802 h 2856585"/>
              <a:gd name="connsiteX3" fmla="*/ 1206993 w 2227411"/>
              <a:gd name="connsiteY3" fmla="*/ 28994 h 2856585"/>
              <a:gd name="connsiteX4" fmla="*/ 835932 w 2227411"/>
              <a:gd name="connsiteY4" fmla="*/ 138324 h 2856585"/>
              <a:gd name="connsiteX5" fmla="*/ 514567 w 2227411"/>
              <a:gd name="connsiteY5" fmla="*/ 337107 h 2856585"/>
              <a:gd name="connsiteX6" fmla="*/ 292593 w 2227411"/>
              <a:gd name="connsiteY6" fmla="*/ 569020 h 2856585"/>
              <a:gd name="connsiteX7" fmla="*/ 289280 w 2227411"/>
              <a:gd name="connsiteY7" fmla="*/ 569020 h 2856585"/>
              <a:gd name="connsiteX8" fmla="*/ 93810 w 2227411"/>
              <a:gd name="connsiteY8" fmla="*/ 910263 h 2856585"/>
              <a:gd name="connsiteX9" fmla="*/ 14298 w 2227411"/>
              <a:gd name="connsiteY9" fmla="*/ 1228315 h 2856585"/>
              <a:gd name="connsiteX10" fmla="*/ 1044 w 2227411"/>
              <a:gd name="connsiteY10" fmla="*/ 1390651 h 2856585"/>
              <a:gd name="connsiteX11" fmla="*/ 27548 w 2227411"/>
              <a:gd name="connsiteY11" fmla="*/ 1702078 h 2856585"/>
              <a:gd name="connsiteX12" fmla="*/ 133566 w 2227411"/>
              <a:gd name="connsiteY12" fmla="*/ 2020133 h 2856585"/>
              <a:gd name="connsiteX13" fmla="*/ 315784 w 2227411"/>
              <a:gd name="connsiteY13" fmla="*/ 2341494 h 2856585"/>
              <a:gd name="connsiteX14" fmla="*/ 696784 w 2227411"/>
              <a:gd name="connsiteY14" fmla="*/ 2669484 h 2856585"/>
              <a:gd name="connsiteX15" fmla="*/ 1220244 w 2227411"/>
              <a:gd name="connsiteY15" fmla="*/ 2848388 h 2856585"/>
              <a:gd name="connsiteX16" fmla="*/ 1773523 w 2227411"/>
              <a:gd name="connsiteY16" fmla="*/ 2835140 h 2856585"/>
              <a:gd name="connsiteX0" fmla="*/ 2227411 w 2227411"/>
              <a:gd name="connsiteY0" fmla="*/ 260907 h 2870970"/>
              <a:gd name="connsiteX1" fmla="*/ 1978932 w 2227411"/>
              <a:gd name="connsiteY1" fmla="*/ 118446 h 2870970"/>
              <a:gd name="connsiteX2" fmla="*/ 1584680 w 2227411"/>
              <a:gd name="connsiteY2" fmla="*/ 5802 h 2870970"/>
              <a:gd name="connsiteX3" fmla="*/ 1206993 w 2227411"/>
              <a:gd name="connsiteY3" fmla="*/ 28994 h 2870970"/>
              <a:gd name="connsiteX4" fmla="*/ 835932 w 2227411"/>
              <a:gd name="connsiteY4" fmla="*/ 138324 h 2870970"/>
              <a:gd name="connsiteX5" fmla="*/ 514567 w 2227411"/>
              <a:gd name="connsiteY5" fmla="*/ 337107 h 2870970"/>
              <a:gd name="connsiteX6" fmla="*/ 292593 w 2227411"/>
              <a:gd name="connsiteY6" fmla="*/ 569020 h 2870970"/>
              <a:gd name="connsiteX7" fmla="*/ 289280 w 2227411"/>
              <a:gd name="connsiteY7" fmla="*/ 569020 h 2870970"/>
              <a:gd name="connsiteX8" fmla="*/ 93810 w 2227411"/>
              <a:gd name="connsiteY8" fmla="*/ 910263 h 2870970"/>
              <a:gd name="connsiteX9" fmla="*/ 14298 w 2227411"/>
              <a:gd name="connsiteY9" fmla="*/ 1228315 h 2870970"/>
              <a:gd name="connsiteX10" fmla="*/ 1044 w 2227411"/>
              <a:gd name="connsiteY10" fmla="*/ 1390651 h 2870970"/>
              <a:gd name="connsiteX11" fmla="*/ 27548 w 2227411"/>
              <a:gd name="connsiteY11" fmla="*/ 1702078 h 2870970"/>
              <a:gd name="connsiteX12" fmla="*/ 133566 w 2227411"/>
              <a:gd name="connsiteY12" fmla="*/ 2020133 h 2870970"/>
              <a:gd name="connsiteX13" fmla="*/ 315784 w 2227411"/>
              <a:gd name="connsiteY13" fmla="*/ 2341494 h 2870970"/>
              <a:gd name="connsiteX14" fmla="*/ 696784 w 2227411"/>
              <a:gd name="connsiteY14" fmla="*/ 2669484 h 2870970"/>
              <a:gd name="connsiteX15" fmla="*/ 1220244 w 2227411"/>
              <a:gd name="connsiteY15" fmla="*/ 2848388 h 2870970"/>
              <a:gd name="connsiteX16" fmla="*/ 1465410 w 2227411"/>
              <a:gd name="connsiteY16" fmla="*/ 2868267 h 2870970"/>
              <a:gd name="connsiteX17" fmla="*/ 1773523 w 2227411"/>
              <a:gd name="connsiteY17" fmla="*/ 2835140 h 2870970"/>
              <a:gd name="connsiteX0" fmla="*/ 2227411 w 2227411"/>
              <a:gd name="connsiteY0" fmla="*/ 260907 h 2870970"/>
              <a:gd name="connsiteX1" fmla="*/ 1978932 w 2227411"/>
              <a:gd name="connsiteY1" fmla="*/ 118446 h 2870970"/>
              <a:gd name="connsiteX2" fmla="*/ 1584680 w 2227411"/>
              <a:gd name="connsiteY2" fmla="*/ 5802 h 2870970"/>
              <a:gd name="connsiteX3" fmla="*/ 1206993 w 2227411"/>
              <a:gd name="connsiteY3" fmla="*/ 28994 h 2870970"/>
              <a:gd name="connsiteX4" fmla="*/ 835932 w 2227411"/>
              <a:gd name="connsiteY4" fmla="*/ 138324 h 2870970"/>
              <a:gd name="connsiteX5" fmla="*/ 514567 w 2227411"/>
              <a:gd name="connsiteY5" fmla="*/ 337107 h 2870970"/>
              <a:gd name="connsiteX6" fmla="*/ 292593 w 2227411"/>
              <a:gd name="connsiteY6" fmla="*/ 569020 h 2870970"/>
              <a:gd name="connsiteX7" fmla="*/ 289280 w 2227411"/>
              <a:gd name="connsiteY7" fmla="*/ 569020 h 2870970"/>
              <a:gd name="connsiteX8" fmla="*/ 93810 w 2227411"/>
              <a:gd name="connsiteY8" fmla="*/ 910263 h 2870970"/>
              <a:gd name="connsiteX9" fmla="*/ 14298 w 2227411"/>
              <a:gd name="connsiteY9" fmla="*/ 1228315 h 2870970"/>
              <a:gd name="connsiteX10" fmla="*/ 1044 w 2227411"/>
              <a:gd name="connsiteY10" fmla="*/ 1390651 h 2870970"/>
              <a:gd name="connsiteX11" fmla="*/ 27548 w 2227411"/>
              <a:gd name="connsiteY11" fmla="*/ 1702078 h 2870970"/>
              <a:gd name="connsiteX12" fmla="*/ 133566 w 2227411"/>
              <a:gd name="connsiteY12" fmla="*/ 2020133 h 2870970"/>
              <a:gd name="connsiteX13" fmla="*/ 315784 w 2227411"/>
              <a:gd name="connsiteY13" fmla="*/ 2341494 h 2870970"/>
              <a:gd name="connsiteX14" fmla="*/ 696784 w 2227411"/>
              <a:gd name="connsiteY14" fmla="*/ 2669484 h 2870970"/>
              <a:gd name="connsiteX15" fmla="*/ 1220244 w 2227411"/>
              <a:gd name="connsiteY15" fmla="*/ 2848388 h 2870970"/>
              <a:gd name="connsiteX16" fmla="*/ 1465410 w 2227411"/>
              <a:gd name="connsiteY16" fmla="*/ 2868267 h 2870970"/>
              <a:gd name="connsiteX17" fmla="*/ 1786775 w 2227411"/>
              <a:gd name="connsiteY17" fmla="*/ 2825201 h 2870970"/>
              <a:gd name="connsiteX0" fmla="*/ 2227411 w 2227411"/>
              <a:gd name="connsiteY0" fmla="*/ 260907 h 2868422"/>
              <a:gd name="connsiteX1" fmla="*/ 1978932 w 2227411"/>
              <a:gd name="connsiteY1" fmla="*/ 118446 h 2868422"/>
              <a:gd name="connsiteX2" fmla="*/ 1584680 w 2227411"/>
              <a:gd name="connsiteY2" fmla="*/ 5802 h 2868422"/>
              <a:gd name="connsiteX3" fmla="*/ 1206993 w 2227411"/>
              <a:gd name="connsiteY3" fmla="*/ 28994 h 2868422"/>
              <a:gd name="connsiteX4" fmla="*/ 835932 w 2227411"/>
              <a:gd name="connsiteY4" fmla="*/ 138324 h 2868422"/>
              <a:gd name="connsiteX5" fmla="*/ 514567 w 2227411"/>
              <a:gd name="connsiteY5" fmla="*/ 337107 h 2868422"/>
              <a:gd name="connsiteX6" fmla="*/ 292593 w 2227411"/>
              <a:gd name="connsiteY6" fmla="*/ 569020 h 2868422"/>
              <a:gd name="connsiteX7" fmla="*/ 289280 w 2227411"/>
              <a:gd name="connsiteY7" fmla="*/ 569020 h 2868422"/>
              <a:gd name="connsiteX8" fmla="*/ 93810 w 2227411"/>
              <a:gd name="connsiteY8" fmla="*/ 910263 h 2868422"/>
              <a:gd name="connsiteX9" fmla="*/ 14298 w 2227411"/>
              <a:gd name="connsiteY9" fmla="*/ 1228315 h 2868422"/>
              <a:gd name="connsiteX10" fmla="*/ 1044 w 2227411"/>
              <a:gd name="connsiteY10" fmla="*/ 1390651 h 2868422"/>
              <a:gd name="connsiteX11" fmla="*/ 27548 w 2227411"/>
              <a:gd name="connsiteY11" fmla="*/ 1702078 h 2868422"/>
              <a:gd name="connsiteX12" fmla="*/ 133566 w 2227411"/>
              <a:gd name="connsiteY12" fmla="*/ 2020133 h 2868422"/>
              <a:gd name="connsiteX13" fmla="*/ 315784 w 2227411"/>
              <a:gd name="connsiteY13" fmla="*/ 2341494 h 2868422"/>
              <a:gd name="connsiteX14" fmla="*/ 696784 w 2227411"/>
              <a:gd name="connsiteY14" fmla="*/ 2669484 h 2868422"/>
              <a:gd name="connsiteX15" fmla="*/ 1084410 w 2227411"/>
              <a:gd name="connsiteY15" fmla="*/ 2818570 h 2868422"/>
              <a:gd name="connsiteX16" fmla="*/ 1465410 w 2227411"/>
              <a:gd name="connsiteY16" fmla="*/ 2868267 h 2868422"/>
              <a:gd name="connsiteX17" fmla="*/ 1786775 w 2227411"/>
              <a:gd name="connsiteY17" fmla="*/ 2825201 h 2868422"/>
              <a:gd name="connsiteX0" fmla="*/ 2227411 w 2227411"/>
              <a:gd name="connsiteY0" fmla="*/ 260907 h 2868422"/>
              <a:gd name="connsiteX1" fmla="*/ 1978932 w 2227411"/>
              <a:gd name="connsiteY1" fmla="*/ 118446 h 2868422"/>
              <a:gd name="connsiteX2" fmla="*/ 1584680 w 2227411"/>
              <a:gd name="connsiteY2" fmla="*/ 5802 h 2868422"/>
              <a:gd name="connsiteX3" fmla="*/ 1206993 w 2227411"/>
              <a:gd name="connsiteY3" fmla="*/ 28994 h 2868422"/>
              <a:gd name="connsiteX4" fmla="*/ 835932 w 2227411"/>
              <a:gd name="connsiteY4" fmla="*/ 138324 h 2868422"/>
              <a:gd name="connsiteX5" fmla="*/ 514567 w 2227411"/>
              <a:gd name="connsiteY5" fmla="*/ 337107 h 2868422"/>
              <a:gd name="connsiteX6" fmla="*/ 292593 w 2227411"/>
              <a:gd name="connsiteY6" fmla="*/ 569020 h 2868422"/>
              <a:gd name="connsiteX7" fmla="*/ 289280 w 2227411"/>
              <a:gd name="connsiteY7" fmla="*/ 569020 h 2868422"/>
              <a:gd name="connsiteX8" fmla="*/ 93810 w 2227411"/>
              <a:gd name="connsiteY8" fmla="*/ 910263 h 2868422"/>
              <a:gd name="connsiteX9" fmla="*/ 14298 w 2227411"/>
              <a:gd name="connsiteY9" fmla="*/ 1228315 h 2868422"/>
              <a:gd name="connsiteX10" fmla="*/ 1044 w 2227411"/>
              <a:gd name="connsiteY10" fmla="*/ 1390651 h 2868422"/>
              <a:gd name="connsiteX11" fmla="*/ 27548 w 2227411"/>
              <a:gd name="connsiteY11" fmla="*/ 1702078 h 2868422"/>
              <a:gd name="connsiteX12" fmla="*/ 133566 w 2227411"/>
              <a:gd name="connsiteY12" fmla="*/ 2020133 h 2868422"/>
              <a:gd name="connsiteX13" fmla="*/ 315784 w 2227411"/>
              <a:gd name="connsiteY13" fmla="*/ 2341494 h 2868422"/>
              <a:gd name="connsiteX14" fmla="*/ 660340 w 2227411"/>
              <a:gd name="connsiteY14" fmla="*/ 2642980 h 2868422"/>
              <a:gd name="connsiteX15" fmla="*/ 1084410 w 2227411"/>
              <a:gd name="connsiteY15" fmla="*/ 2818570 h 2868422"/>
              <a:gd name="connsiteX16" fmla="*/ 1465410 w 2227411"/>
              <a:gd name="connsiteY16" fmla="*/ 2868267 h 2868422"/>
              <a:gd name="connsiteX17" fmla="*/ 1786775 w 2227411"/>
              <a:gd name="connsiteY17" fmla="*/ 2825201 h 2868422"/>
              <a:gd name="connsiteX0" fmla="*/ 2227411 w 2227411"/>
              <a:gd name="connsiteY0" fmla="*/ 260907 h 2868422"/>
              <a:gd name="connsiteX1" fmla="*/ 1978932 w 2227411"/>
              <a:gd name="connsiteY1" fmla="*/ 118446 h 2868422"/>
              <a:gd name="connsiteX2" fmla="*/ 1584680 w 2227411"/>
              <a:gd name="connsiteY2" fmla="*/ 5802 h 2868422"/>
              <a:gd name="connsiteX3" fmla="*/ 1206993 w 2227411"/>
              <a:gd name="connsiteY3" fmla="*/ 28994 h 2868422"/>
              <a:gd name="connsiteX4" fmla="*/ 835932 w 2227411"/>
              <a:gd name="connsiteY4" fmla="*/ 138324 h 2868422"/>
              <a:gd name="connsiteX5" fmla="*/ 514567 w 2227411"/>
              <a:gd name="connsiteY5" fmla="*/ 337107 h 2868422"/>
              <a:gd name="connsiteX6" fmla="*/ 292593 w 2227411"/>
              <a:gd name="connsiteY6" fmla="*/ 569020 h 2868422"/>
              <a:gd name="connsiteX7" fmla="*/ 289280 w 2227411"/>
              <a:gd name="connsiteY7" fmla="*/ 569020 h 2868422"/>
              <a:gd name="connsiteX8" fmla="*/ 93810 w 2227411"/>
              <a:gd name="connsiteY8" fmla="*/ 910263 h 2868422"/>
              <a:gd name="connsiteX9" fmla="*/ 14298 w 2227411"/>
              <a:gd name="connsiteY9" fmla="*/ 1228315 h 2868422"/>
              <a:gd name="connsiteX10" fmla="*/ 1044 w 2227411"/>
              <a:gd name="connsiteY10" fmla="*/ 1390651 h 2868422"/>
              <a:gd name="connsiteX11" fmla="*/ 27548 w 2227411"/>
              <a:gd name="connsiteY11" fmla="*/ 1702078 h 2868422"/>
              <a:gd name="connsiteX12" fmla="*/ 117001 w 2227411"/>
              <a:gd name="connsiteY12" fmla="*/ 2043324 h 2868422"/>
              <a:gd name="connsiteX13" fmla="*/ 315784 w 2227411"/>
              <a:gd name="connsiteY13" fmla="*/ 2341494 h 2868422"/>
              <a:gd name="connsiteX14" fmla="*/ 660340 w 2227411"/>
              <a:gd name="connsiteY14" fmla="*/ 2642980 h 2868422"/>
              <a:gd name="connsiteX15" fmla="*/ 1084410 w 2227411"/>
              <a:gd name="connsiteY15" fmla="*/ 2818570 h 2868422"/>
              <a:gd name="connsiteX16" fmla="*/ 1465410 w 2227411"/>
              <a:gd name="connsiteY16" fmla="*/ 2868267 h 2868422"/>
              <a:gd name="connsiteX17" fmla="*/ 1786775 w 2227411"/>
              <a:gd name="connsiteY17" fmla="*/ 2825201 h 2868422"/>
              <a:gd name="connsiteX0" fmla="*/ 2227411 w 2227411"/>
              <a:gd name="connsiteY0" fmla="*/ 260907 h 2868422"/>
              <a:gd name="connsiteX1" fmla="*/ 1978932 w 2227411"/>
              <a:gd name="connsiteY1" fmla="*/ 118446 h 2868422"/>
              <a:gd name="connsiteX2" fmla="*/ 1584680 w 2227411"/>
              <a:gd name="connsiteY2" fmla="*/ 5802 h 2868422"/>
              <a:gd name="connsiteX3" fmla="*/ 1206993 w 2227411"/>
              <a:gd name="connsiteY3" fmla="*/ 28994 h 2868422"/>
              <a:gd name="connsiteX4" fmla="*/ 835932 w 2227411"/>
              <a:gd name="connsiteY4" fmla="*/ 138324 h 2868422"/>
              <a:gd name="connsiteX5" fmla="*/ 514567 w 2227411"/>
              <a:gd name="connsiteY5" fmla="*/ 337107 h 2868422"/>
              <a:gd name="connsiteX6" fmla="*/ 292593 w 2227411"/>
              <a:gd name="connsiteY6" fmla="*/ 569020 h 2868422"/>
              <a:gd name="connsiteX7" fmla="*/ 289280 w 2227411"/>
              <a:gd name="connsiteY7" fmla="*/ 569020 h 2868422"/>
              <a:gd name="connsiteX8" fmla="*/ 93810 w 2227411"/>
              <a:gd name="connsiteY8" fmla="*/ 910263 h 2868422"/>
              <a:gd name="connsiteX9" fmla="*/ 14298 w 2227411"/>
              <a:gd name="connsiteY9" fmla="*/ 1228315 h 2868422"/>
              <a:gd name="connsiteX10" fmla="*/ 1044 w 2227411"/>
              <a:gd name="connsiteY10" fmla="*/ 1476791 h 2868422"/>
              <a:gd name="connsiteX11" fmla="*/ 27548 w 2227411"/>
              <a:gd name="connsiteY11" fmla="*/ 1702078 h 2868422"/>
              <a:gd name="connsiteX12" fmla="*/ 117001 w 2227411"/>
              <a:gd name="connsiteY12" fmla="*/ 2043324 h 2868422"/>
              <a:gd name="connsiteX13" fmla="*/ 315784 w 2227411"/>
              <a:gd name="connsiteY13" fmla="*/ 2341494 h 2868422"/>
              <a:gd name="connsiteX14" fmla="*/ 660340 w 2227411"/>
              <a:gd name="connsiteY14" fmla="*/ 2642980 h 2868422"/>
              <a:gd name="connsiteX15" fmla="*/ 1084410 w 2227411"/>
              <a:gd name="connsiteY15" fmla="*/ 2818570 h 2868422"/>
              <a:gd name="connsiteX16" fmla="*/ 1465410 w 2227411"/>
              <a:gd name="connsiteY16" fmla="*/ 2868267 h 2868422"/>
              <a:gd name="connsiteX17" fmla="*/ 1786775 w 2227411"/>
              <a:gd name="connsiteY17" fmla="*/ 2825201 h 2868422"/>
              <a:gd name="connsiteX0" fmla="*/ 2226624 w 2226624"/>
              <a:gd name="connsiteY0" fmla="*/ 260907 h 2868422"/>
              <a:gd name="connsiteX1" fmla="*/ 1978145 w 2226624"/>
              <a:gd name="connsiteY1" fmla="*/ 118446 h 2868422"/>
              <a:gd name="connsiteX2" fmla="*/ 1583893 w 2226624"/>
              <a:gd name="connsiteY2" fmla="*/ 5802 h 2868422"/>
              <a:gd name="connsiteX3" fmla="*/ 1206206 w 2226624"/>
              <a:gd name="connsiteY3" fmla="*/ 28994 h 2868422"/>
              <a:gd name="connsiteX4" fmla="*/ 835145 w 2226624"/>
              <a:gd name="connsiteY4" fmla="*/ 138324 h 2868422"/>
              <a:gd name="connsiteX5" fmla="*/ 513780 w 2226624"/>
              <a:gd name="connsiteY5" fmla="*/ 337107 h 2868422"/>
              <a:gd name="connsiteX6" fmla="*/ 291806 w 2226624"/>
              <a:gd name="connsiteY6" fmla="*/ 569020 h 2868422"/>
              <a:gd name="connsiteX7" fmla="*/ 288493 w 2226624"/>
              <a:gd name="connsiteY7" fmla="*/ 569020 h 2868422"/>
              <a:gd name="connsiteX8" fmla="*/ 93023 w 2226624"/>
              <a:gd name="connsiteY8" fmla="*/ 910263 h 2868422"/>
              <a:gd name="connsiteX9" fmla="*/ 13511 w 2226624"/>
              <a:gd name="connsiteY9" fmla="*/ 1228315 h 2868422"/>
              <a:gd name="connsiteX10" fmla="*/ 20136 w 2226624"/>
              <a:gd name="connsiteY10" fmla="*/ 1185240 h 2868422"/>
              <a:gd name="connsiteX11" fmla="*/ 257 w 2226624"/>
              <a:gd name="connsiteY11" fmla="*/ 1476791 h 2868422"/>
              <a:gd name="connsiteX12" fmla="*/ 26761 w 2226624"/>
              <a:gd name="connsiteY12" fmla="*/ 1702078 h 2868422"/>
              <a:gd name="connsiteX13" fmla="*/ 116214 w 2226624"/>
              <a:gd name="connsiteY13" fmla="*/ 2043324 h 2868422"/>
              <a:gd name="connsiteX14" fmla="*/ 314997 w 2226624"/>
              <a:gd name="connsiteY14" fmla="*/ 2341494 h 2868422"/>
              <a:gd name="connsiteX15" fmla="*/ 659553 w 2226624"/>
              <a:gd name="connsiteY15" fmla="*/ 2642980 h 2868422"/>
              <a:gd name="connsiteX16" fmla="*/ 1083623 w 2226624"/>
              <a:gd name="connsiteY16" fmla="*/ 2818570 h 2868422"/>
              <a:gd name="connsiteX17" fmla="*/ 1464623 w 2226624"/>
              <a:gd name="connsiteY17" fmla="*/ 2868267 h 2868422"/>
              <a:gd name="connsiteX18" fmla="*/ 1785988 w 2226624"/>
              <a:gd name="connsiteY18" fmla="*/ 2825201 h 2868422"/>
              <a:gd name="connsiteX0" fmla="*/ 2227411 w 2227411"/>
              <a:gd name="connsiteY0" fmla="*/ 260907 h 2868422"/>
              <a:gd name="connsiteX1" fmla="*/ 1978932 w 2227411"/>
              <a:gd name="connsiteY1" fmla="*/ 118446 h 2868422"/>
              <a:gd name="connsiteX2" fmla="*/ 1584680 w 2227411"/>
              <a:gd name="connsiteY2" fmla="*/ 5802 h 2868422"/>
              <a:gd name="connsiteX3" fmla="*/ 1206993 w 2227411"/>
              <a:gd name="connsiteY3" fmla="*/ 28994 h 2868422"/>
              <a:gd name="connsiteX4" fmla="*/ 835932 w 2227411"/>
              <a:gd name="connsiteY4" fmla="*/ 138324 h 2868422"/>
              <a:gd name="connsiteX5" fmla="*/ 514567 w 2227411"/>
              <a:gd name="connsiteY5" fmla="*/ 337107 h 2868422"/>
              <a:gd name="connsiteX6" fmla="*/ 292593 w 2227411"/>
              <a:gd name="connsiteY6" fmla="*/ 569020 h 2868422"/>
              <a:gd name="connsiteX7" fmla="*/ 289280 w 2227411"/>
              <a:gd name="connsiteY7" fmla="*/ 569020 h 2868422"/>
              <a:gd name="connsiteX8" fmla="*/ 93810 w 2227411"/>
              <a:gd name="connsiteY8" fmla="*/ 910263 h 2868422"/>
              <a:gd name="connsiteX9" fmla="*/ 14298 w 2227411"/>
              <a:gd name="connsiteY9" fmla="*/ 1228315 h 2868422"/>
              <a:gd name="connsiteX10" fmla="*/ 1044 w 2227411"/>
              <a:gd name="connsiteY10" fmla="*/ 1476791 h 2868422"/>
              <a:gd name="connsiteX11" fmla="*/ 27548 w 2227411"/>
              <a:gd name="connsiteY11" fmla="*/ 1702078 h 2868422"/>
              <a:gd name="connsiteX12" fmla="*/ 117001 w 2227411"/>
              <a:gd name="connsiteY12" fmla="*/ 2043324 h 2868422"/>
              <a:gd name="connsiteX13" fmla="*/ 315784 w 2227411"/>
              <a:gd name="connsiteY13" fmla="*/ 2341494 h 2868422"/>
              <a:gd name="connsiteX14" fmla="*/ 660340 w 2227411"/>
              <a:gd name="connsiteY14" fmla="*/ 2642980 h 2868422"/>
              <a:gd name="connsiteX15" fmla="*/ 1084410 w 2227411"/>
              <a:gd name="connsiteY15" fmla="*/ 2818570 h 2868422"/>
              <a:gd name="connsiteX16" fmla="*/ 1465410 w 2227411"/>
              <a:gd name="connsiteY16" fmla="*/ 2868267 h 2868422"/>
              <a:gd name="connsiteX17" fmla="*/ 1786775 w 2227411"/>
              <a:gd name="connsiteY17" fmla="*/ 2825201 h 2868422"/>
              <a:gd name="connsiteX0" fmla="*/ 2228275 w 2228275"/>
              <a:gd name="connsiteY0" fmla="*/ 260907 h 2868422"/>
              <a:gd name="connsiteX1" fmla="*/ 1979796 w 2228275"/>
              <a:gd name="connsiteY1" fmla="*/ 118446 h 2868422"/>
              <a:gd name="connsiteX2" fmla="*/ 1585544 w 2228275"/>
              <a:gd name="connsiteY2" fmla="*/ 5802 h 2868422"/>
              <a:gd name="connsiteX3" fmla="*/ 1207857 w 2228275"/>
              <a:gd name="connsiteY3" fmla="*/ 28994 h 2868422"/>
              <a:gd name="connsiteX4" fmla="*/ 836796 w 2228275"/>
              <a:gd name="connsiteY4" fmla="*/ 138324 h 2868422"/>
              <a:gd name="connsiteX5" fmla="*/ 515431 w 2228275"/>
              <a:gd name="connsiteY5" fmla="*/ 337107 h 2868422"/>
              <a:gd name="connsiteX6" fmla="*/ 293457 w 2228275"/>
              <a:gd name="connsiteY6" fmla="*/ 569020 h 2868422"/>
              <a:gd name="connsiteX7" fmla="*/ 290144 w 2228275"/>
              <a:gd name="connsiteY7" fmla="*/ 569020 h 2868422"/>
              <a:gd name="connsiteX8" fmla="*/ 94674 w 2228275"/>
              <a:gd name="connsiteY8" fmla="*/ 910263 h 2868422"/>
              <a:gd name="connsiteX9" fmla="*/ 11849 w 2228275"/>
              <a:gd name="connsiteY9" fmla="*/ 1208437 h 2868422"/>
              <a:gd name="connsiteX10" fmla="*/ 1908 w 2228275"/>
              <a:gd name="connsiteY10" fmla="*/ 1476791 h 2868422"/>
              <a:gd name="connsiteX11" fmla="*/ 28412 w 2228275"/>
              <a:gd name="connsiteY11" fmla="*/ 1702078 h 2868422"/>
              <a:gd name="connsiteX12" fmla="*/ 117865 w 2228275"/>
              <a:gd name="connsiteY12" fmla="*/ 2043324 h 2868422"/>
              <a:gd name="connsiteX13" fmla="*/ 316648 w 2228275"/>
              <a:gd name="connsiteY13" fmla="*/ 2341494 h 2868422"/>
              <a:gd name="connsiteX14" fmla="*/ 661204 w 2228275"/>
              <a:gd name="connsiteY14" fmla="*/ 2642980 h 2868422"/>
              <a:gd name="connsiteX15" fmla="*/ 1085274 w 2228275"/>
              <a:gd name="connsiteY15" fmla="*/ 2818570 h 2868422"/>
              <a:gd name="connsiteX16" fmla="*/ 1466274 w 2228275"/>
              <a:gd name="connsiteY16" fmla="*/ 2868267 h 2868422"/>
              <a:gd name="connsiteX17" fmla="*/ 1787639 w 2228275"/>
              <a:gd name="connsiteY17" fmla="*/ 2825201 h 2868422"/>
              <a:gd name="connsiteX0" fmla="*/ 2228275 w 2228275"/>
              <a:gd name="connsiteY0" fmla="*/ 248279 h 2855794"/>
              <a:gd name="connsiteX1" fmla="*/ 1979796 w 2228275"/>
              <a:gd name="connsiteY1" fmla="*/ 105818 h 2855794"/>
              <a:gd name="connsiteX2" fmla="*/ 1575605 w 2228275"/>
              <a:gd name="connsiteY2" fmla="*/ 9739 h 2855794"/>
              <a:gd name="connsiteX3" fmla="*/ 1207857 w 2228275"/>
              <a:gd name="connsiteY3" fmla="*/ 16366 h 2855794"/>
              <a:gd name="connsiteX4" fmla="*/ 836796 w 2228275"/>
              <a:gd name="connsiteY4" fmla="*/ 125696 h 2855794"/>
              <a:gd name="connsiteX5" fmla="*/ 515431 w 2228275"/>
              <a:gd name="connsiteY5" fmla="*/ 324479 h 2855794"/>
              <a:gd name="connsiteX6" fmla="*/ 293457 w 2228275"/>
              <a:gd name="connsiteY6" fmla="*/ 556392 h 2855794"/>
              <a:gd name="connsiteX7" fmla="*/ 290144 w 2228275"/>
              <a:gd name="connsiteY7" fmla="*/ 556392 h 2855794"/>
              <a:gd name="connsiteX8" fmla="*/ 94674 w 2228275"/>
              <a:gd name="connsiteY8" fmla="*/ 897635 h 2855794"/>
              <a:gd name="connsiteX9" fmla="*/ 11849 w 2228275"/>
              <a:gd name="connsiteY9" fmla="*/ 1195809 h 2855794"/>
              <a:gd name="connsiteX10" fmla="*/ 1908 w 2228275"/>
              <a:gd name="connsiteY10" fmla="*/ 1464163 h 2855794"/>
              <a:gd name="connsiteX11" fmla="*/ 28412 w 2228275"/>
              <a:gd name="connsiteY11" fmla="*/ 1689450 h 2855794"/>
              <a:gd name="connsiteX12" fmla="*/ 117865 w 2228275"/>
              <a:gd name="connsiteY12" fmla="*/ 2030696 h 2855794"/>
              <a:gd name="connsiteX13" fmla="*/ 316648 w 2228275"/>
              <a:gd name="connsiteY13" fmla="*/ 2328866 h 2855794"/>
              <a:gd name="connsiteX14" fmla="*/ 661204 w 2228275"/>
              <a:gd name="connsiteY14" fmla="*/ 2630352 h 2855794"/>
              <a:gd name="connsiteX15" fmla="*/ 1085274 w 2228275"/>
              <a:gd name="connsiteY15" fmla="*/ 2805942 h 2855794"/>
              <a:gd name="connsiteX16" fmla="*/ 1466274 w 2228275"/>
              <a:gd name="connsiteY16" fmla="*/ 2855639 h 2855794"/>
              <a:gd name="connsiteX17" fmla="*/ 1787639 w 2228275"/>
              <a:gd name="connsiteY17" fmla="*/ 2812573 h 2855794"/>
              <a:gd name="connsiteX0" fmla="*/ 2228275 w 2228275"/>
              <a:gd name="connsiteY0" fmla="*/ 248279 h 2855794"/>
              <a:gd name="connsiteX1" fmla="*/ 1979796 w 2228275"/>
              <a:gd name="connsiteY1" fmla="*/ 105818 h 2855794"/>
              <a:gd name="connsiteX2" fmla="*/ 1575605 w 2228275"/>
              <a:gd name="connsiteY2" fmla="*/ 9739 h 2855794"/>
              <a:gd name="connsiteX3" fmla="*/ 1207857 w 2228275"/>
              <a:gd name="connsiteY3" fmla="*/ 16366 h 2855794"/>
              <a:gd name="connsiteX4" fmla="*/ 836796 w 2228275"/>
              <a:gd name="connsiteY4" fmla="*/ 125696 h 2855794"/>
              <a:gd name="connsiteX5" fmla="*/ 515431 w 2228275"/>
              <a:gd name="connsiteY5" fmla="*/ 324479 h 2855794"/>
              <a:gd name="connsiteX6" fmla="*/ 293457 w 2228275"/>
              <a:gd name="connsiteY6" fmla="*/ 556392 h 2855794"/>
              <a:gd name="connsiteX7" fmla="*/ 290144 w 2228275"/>
              <a:gd name="connsiteY7" fmla="*/ 556392 h 2855794"/>
              <a:gd name="connsiteX8" fmla="*/ 231159 w 2228275"/>
              <a:gd name="connsiteY8" fmla="*/ 646947 h 2855794"/>
              <a:gd name="connsiteX9" fmla="*/ 94674 w 2228275"/>
              <a:gd name="connsiteY9" fmla="*/ 897635 h 2855794"/>
              <a:gd name="connsiteX10" fmla="*/ 11849 w 2228275"/>
              <a:gd name="connsiteY10" fmla="*/ 1195809 h 2855794"/>
              <a:gd name="connsiteX11" fmla="*/ 1908 w 2228275"/>
              <a:gd name="connsiteY11" fmla="*/ 1464163 h 2855794"/>
              <a:gd name="connsiteX12" fmla="*/ 28412 w 2228275"/>
              <a:gd name="connsiteY12" fmla="*/ 1689450 h 2855794"/>
              <a:gd name="connsiteX13" fmla="*/ 117865 w 2228275"/>
              <a:gd name="connsiteY13" fmla="*/ 2030696 h 2855794"/>
              <a:gd name="connsiteX14" fmla="*/ 316648 w 2228275"/>
              <a:gd name="connsiteY14" fmla="*/ 2328866 h 2855794"/>
              <a:gd name="connsiteX15" fmla="*/ 661204 w 2228275"/>
              <a:gd name="connsiteY15" fmla="*/ 2630352 h 2855794"/>
              <a:gd name="connsiteX16" fmla="*/ 1085274 w 2228275"/>
              <a:gd name="connsiteY16" fmla="*/ 2805942 h 2855794"/>
              <a:gd name="connsiteX17" fmla="*/ 1466274 w 2228275"/>
              <a:gd name="connsiteY17" fmla="*/ 2855639 h 2855794"/>
              <a:gd name="connsiteX18" fmla="*/ 1787639 w 2228275"/>
              <a:gd name="connsiteY18" fmla="*/ 2812573 h 2855794"/>
              <a:gd name="connsiteX0" fmla="*/ 2228275 w 2228275"/>
              <a:gd name="connsiteY0" fmla="*/ 248279 h 2855794"/>
              <a:gd name="connsiteX1" fmla="*/ 1979796 w 2228275"/>
              <a:gd name="connsiteY1" fmla="*/ 105818 h 2855794"/>
              <a:gd name="connsiteX2" fmla="*/ 1575605 w 2228275"/>
              <a:gd name="connsiteY2" fmla="*/ 9739 h 2855794"/>
              <a:gd name="connsiteX3" fmla="*/ 1207857 w 2228275"/>
              <a:gd name="connsiteY3" fmla="*/ 16366 h 2855794"/>
              <a:gd name="connsiteX4" fmla="*/ 836796 w 2228275"/>
              <a:gd name="connsiteY4" fmla="*/ 125696 h 2855794"/>
              <a:gd name="connsiteX5" fmla="*/ 515431 w 2228275"/>
              <a:gd name="connsiteY5" fmla="*/ 324479 h 2855794"/>
              <a:gd name="connsiteX6" fmla="*/ 293457 w 2228275"/>
              <a:gd name="connsiteY6" fmla="*/ 556392 h 2855794"/>
              <a:gd name="connsiteX7" fmla="*/ 298794 w 2228275"/>
              <a:gd name="connsiteY7" fmla="*/ 573691 h 2855794"/>
              <a:gd name="connsiteX8" fmla="*/ 231159 w 2228275"/>
              <a:gd name="connsiteY8" fmla="*/ 646947 h 2855794"/>
              <a:gd name="connsiteX9" fmla="*/ 94674 w 2228275"/>
              <a:gd name="connsiteY9" fmla="*/ 897635 h 2855794"/>
              <a:gd name="connsiteX10" fmla="*/ 11849 w 2228275"/>
              <a:gd name="connsiteY10" fmla="*/ 1195809 h 2855794"/>
              <a:gd name="connsiteX11" fmla="*/ 1908 w 2228275"/>
              <a:gd name="connsiteY11" fmla="*/ 1464163 h 2855794"/>
              <a:gd name="connsiteX12" fmla="*/ 28412 w 2228275"/>
              <a:gd name="connsiteY12" fmla="*/ 1689450 h 2855794"/>
              <a:gd name="connsiteX13" fmla="*/ 117865 w 2228275"/>
              <a:gd name="connsiteY13" fmla="*/ 2030696 h 2855794"/>
              <a:gd name="connsiteX14" fmla="*/ 316648 w 2228275"/>
              <a:gd name="connsiteY14" fmla="*/ 2328866 h 2855794"/>
              <a:gd name="connsiteX15" fmla="*/ 661204 w 2228275"/>
              <a:gd name="connsiteY15" fmla="*/ 2630352 h 2855794"/>
              <a:gd name="connsiteX16" fmla="*/ 1085274 w 2228275"/>
              <a:gd name="connsiteY16" fmla="*/ 2805942 h 2855794"/>
              <a:gd name="connsiteX17" fmla="*/ 1466274 w 2228275"/>
              <a:gd name="connsiteY17" fmla="*/ 2855639 h 2855794"/>
              <a:gd name="connsiteX18" fmla="*/ 1787639 w 2228275"/>
              <a:gd name="connsiteY18" fmla="*/ 2812573 h 2855794"/>
              <a:gd name="connsiteX0" fmla="*/ 2228275 w 2228275"/>
              <a:gd name="connsiteY0" fmla="*/ 248279 h 2855794"/>
              <a:gd name="connsiteX1" fmla="*/ 1979796 w 2228275"/>
              <a:gd name="connsiteY1" fmla="*/ 105818 h 2855794"/>
              <a:gd name="connsiteX2" fmla="*/ 1575605 w 2228275"/>
              <a:gd name="connsiteY2" fmla="*/ 9739 h 2855794"/>
              <a:gd name="connsiteX3" fmla="*/ 1207857 w 2228275"/>
              <a:gd name="connsiteY3" fmla="*/ 16366 h 2855794"/>
              <a:gd name="connsiteX4" fmla="*/ 836796 w 2228275"/>
              <a:gd name="connsiteY4" fmla="*/ 125696 h 2855794"/>
              <a:gd name="connsiteX5" fmla="*/ 515431 w 2228275"/>
              <a:gd name="connsiteY5" fmla="*/ 324479 h 2855794"/>
              <a:gd name="connsiteX6" fmla="*/ 293457 w 2228275"/>
              <a:gd name="connsiteY6" fmla="*/ 556392 h 2855794"/>
              <a:gd name="connsiteX7" fmla="*/ 231159 w 2228275"/>
              <a:gd name="connsiteY7" fmla="*/ 646947 h 2855794"/>
              <a:gd name="connsiteX8" fmla="*/ 94674 w 2228275"/>
              <a:gd name="connsiteY8" fmla="*/ 897635 h 2855794"/>
              <a:gd name="connsiteX9" fmla="*/ 11849 w 2228275"/>
              <a:gd name="connsiteY9" fmla="*/ 1195809 h 2855794"/>
              <a:gd name="connsiteX10" fmla="*/ 1908 w 2228275"/>
              <a:gd name="connsiteY10" fmla="*/ 1464163 h 2855794"/>
              <a:gd name="connsiteX11" fmla="*/ 28412 w 2228275"/>
              <a:gd name="connsiteY11" fmla="*/ 1689450 h 2855794"/>
              <a:gd name="connsiteX12" fmla="*/ 117865 w 2228275"/>
              <a:gd name="connsiteY12" fmla="*/ 2030696 h 2855794"/>
              <a:gd name="connsiteX13" fmla="*/ 316648 w 2228275"/>
              <a:gd name="connsiteY13" fmla="*/ 2328866 h 2855794"/>
              <a:gd name="connsiteX14" fmla="*/ 661204 w 2228275"/>
              <a:gd name="connsiteY14" fmla="*/ 2630352 h 2855794"/>
              <a:gd name="connsiteX15" fmla="*/ 1085274 w 2228275"/>
              <a:gd name="connsiteY15" fmla="*/ 2805942 h 2855794"/>
              <a:gd name="connsiteX16" fmla="*/ 1466274 w 2228275"/>
              <a:gd name="connsiteY16" fmla="*/ 2855639 h 2855794"/>
              <a:gd name="connsiteX17" fmla="*/ 1787639 w 2228275"/>
              <a:gd name="connsiteY17" fmla="*/ 2812573 h 2855794"/>
              <a:gd name="connsiteX0" fmla="*/ 2228275 w 2228275"/>
              <a:gd name="connsiteY0" fmla="*/ 248279 h 2855794"/>
              <a:gd name="connsiteX1" fmla="*/ 1979796 w 2228275"/>
              <a:gd name="connsiteY1" fmla="*/ 105818 h 2855794"/>
              <a:gd name="connsiteX2" fmla="*/ 1575605 w 2228275"/>
              <a:gd name="connsiteY2" fmla="*/ 9739 h 2855794"/>
              <a:gd name="connsiteX3" fmla="*/ 1207857 w 2228275"/>
              <a:gd name="connsiteY3" fmla="*/ 16366 h 2855794"/>
              <a:gd name="connsiteX4" fmla="*/ 836796 w 2228275"/>
              <a:gd name="connsiteY4" fmla="*/ 125696 h 2855794"/>
              <a:gd name="connsiteX5" fmla="*/ 515431 w 2228275"/>
              <a:gd name="connsiteY5" fmla="*/ 324479 h 2855794"/>
              <a:gd name="connsiteX6" fmla="*/ 231159 w 2228275"/>
              <a:gd name="connsiteY6" fmla="*/ 646947 h 2855794"/>
              <a:gd name="connsiteX7" fmla="*/ 94674 w 2228275"/>
              <a:gd name="connsiteY7" fmla="*/ 897635 h 2855794"/>
              <a:gd name="connsiteX8" fmla="*/ 11849 w 2228275"/>
              <a:gd name="connsiteY8" fmla="*/ 1195809 h 2855794"/>
              <a:gd name="connsiteX9" fmla="*/ 1908 w 2228275"/>
              <a:gd name="connsiteY9" fmla="*/ 1464163 h 2855794"/>
              <a:gd name="connsiteX10" fmla="*/ 28412 w 2228275"/>
              <a:gd name="connsiteY10" fmla="*/ 1689450 h 2855794"/>
              <a:gd name="connsiteX11" fmla="*/ 117865 w 2228275"/>
              <a:gd name="connsiteY11" fmla="*/ 2030696 h 2855794"/>
              <a:gd name="connsiteX12" fmla="*/ 316648 w 2228275"/>
              <a:gd name="connsiteY12" fmla="*/ 2328866 h 2855794"/>
              <a:gd name="connsiteX13" fmla="*/ 661204 w 2228275"/>
              <a:gd name="connsiteY13" fmla="*/ 2630352 h 2855794"/>
              <a:gd name="connsiteX14" fmla="*/ 1085274 w 2228275"/>
              <a:gd name="connsiteY14" fmla="*/ 2805942 h 2855794"/>
              <a:gd name="connsiteX15" fmla="*/ 1466274 w 2228275"/>
              <a:gd name="connsiteY15" fmla="*/ 2855639 h 2855794"/>
              <a:gd name="connsiteX16" fmla="*/ 1787639 w 2228275"/>
              <a:gd name="connsiteY16" fmla="*/ 2812573 h 2855794"/>
              <a:gd name="connsiteX0" fmla="*/ 2228275 w 2228275"/>
              <a:gd name="connsiteY0" fmla="*/ 248279 h 2855794"/>
              <a:gd name="connsiteX1" fmla="*/ 1979796 w 2228275"/>
              <a:gd name="connsiteY1" fmla="*/ 105818 h 2855794"/>
              <a:gd name="connsiteX2" fmla="*/ 1575605 w 2228275"/>
              <a:gd name="connsiteY2" fmla="*/ 9739 h 2855794"/>
              <a:gd name="connsiteX3" fmla="*/ 1207857 w 2228275"/>
              <a:gd name="connsiteY3" fmla="*/ 16366 h 2855794"/>
              <a:gd name="connsiteX4" fmla="*/ 836796 w 2228275"/>
              <a:gd name="connsiteY4" fmla="*/ 125696 h 2855794"/>
              <a:gd name="connsiteX5" fmla="*/ 515431 w 2228275"/>
              <a:gd name="connsiteY5" fmla="*/ 324479 h 2855794"/>
              <a:gd name="connsiteX6" fmla="*/ 274406 w 2228275"/>
              <a:gd name="connsiteY6" fmla="*/ 560452 h 2855794"/>
              <a:gd name="connsiteX7" fmla="*/ 94674 w 2228275"/>
              <a:gd name="connsiteY7" fmla="*/ 897635 h 2855794"/>
              <a:gd name="connsiteX8" fmla="*/ 11849 w 2228275"/>
              <a:gd name="connsiteY8" fmla="*/ 1195809 h 2855794"/>
              <a:gd name="connsiteX9" fmla="*/ 1908 w 2228275"/>
              <a:gd name="connsiteY9" fmla="*/ 1464163 h 2855794"/>
              <a:gd name="connsiteX10" fmla="*/ 28412 w 2228275"/>
              <a:gd name="connsiteY10" fmla="*/ 1689450 h 2855794"/>
              <a:gd name="connsiteX11" fmla="*/ 117865 w 2228275"/>
              <a:gd name="connsiteY11" fmla="*/ 2030696 h 2855794"/>
              <a:gd name="connsiteX12" fmla="*/ 316648 w 2228275"/>
              <a:gd name="connsiteY12" fmla="*/ 2328866 h 2855794"/>
              <a:gd name="connsiteX13" fmla="*/ 661204 w 2228275"/>
              <a:gd name="connsiteY13" fmla="*/ 2630352 h 2855794"/>
              <a:gd name="connsiteX14" fmla="*/ 1085274 w 2228275"/>
              <a:gd name="connsiteY14" fmla="*/ 2805942 h 2855794"/>
              <a:gd name="connsiteX15" fmla="*/ 1466274 w 2228275"/>
              <a:gd name="connsiteY15" fmla="*/ 2855639 h 2855794"/>
              <a:gd name="connsiteX16" fmla="*/ 1787639 w 2228275"/>
              <a:gd name="connsiteY16" fmla="*/ 2812573 h 2855794"/>
              <a:gd name="connsiteX0" fmla="*/ 2228275 w 2228275"/>
              <a:gd name="connsiteY0" fmla="*/ 248279 h 2855794"/>
              <a:gd name="connsiteX1" fmla="*/ 1979796 w 2228275"/>
              <a:gd name="connsiteY1" fmla="*/ 105818 h 2855794"/>
              <a:gd name="connsiteX2" fmla="*/ 1575605 w 2228275"/>
              <a:gd name="connsiteY2" fmla="*/ 9739 h 2855794"/>
              <a:gd name="connsiteX3" fmla="*/ 1207857 w 2228275"/>
              <a:gd name="connsiteY3" fmla="*/ 16366 h 2855794"/>
              <a:gd name="connsiteX4" fmla="*/ 836796 w 2228275"/>
              <a:gd name="connsiteY4" fmla="*/ 125696 h 2855794"/>
              <a:gd name="connsiteX5" fmla="*/ 515431 w 2228275"/>
              <a:gd name="connsiteY5" fmla="*/ 324479 h 2855794"/>
              <a:gd name="connsiteX6" fmla="*/ 261432 w 2228275"/>
              <a:gd name="connsiteY6" fmla="*/ 582076 h 2855794"/>
              <a:gd name="connsiteX7" fmla="*/ 94674 w 2228275"/>
              <a:gd name="connsiteY7" fmla="*/ 897635 h 2855794"/>
              <a:gd name="connsiteX8" fmla="*/ 11849 w 2228275"/>
              <a:gd name="connsiteY8" fmla="*/ 1195809 h 2855794"/>
              <a:gd name="connsiteX9" fmla="*/ 1908 w 2228275"/>
              <a:gd name="connsiteY9" fmla="*/ 1464163 h 2855794"/>
              <a:gd name="connsiteX10" fmla="*/ 28412 w 2228275"/>
              <a:gd name="connsiteY10" fmla="*/ 1689450 h 2855794"/>
              <a:gd name="connsiteX11" fmla="*/ 117865 w 2228275"/>
              <a:gd name="connsiteY11" fmla="*/ 2030696 h 2855794"/>
              <a:gd name="connsiteX12" fmla="*/ 316648 w 2228275"/>
              <a:gd name="connsiteY12" fmla="*/ 2328866 h 2855794"/>
              <a:gd name="connsiteX13" fmla="*/ 661204 w 2228275"/>
              <a:gd name="connsiteY13" fmla="*/ 2630352 h 2855794"/>
              <a:gd name="connsiteX14" fmla="*/ 1085274 w 2228275"/>
              <a:gd name="connsiteY14" fmla="*/ 2805942 h 2855794"/>
              <a:gd name="connsiteX15" fmla="*/ 1466274 w 2228275"/>
              <a:gd name="connsiteY15" fmla="*/ 2855639 h 2855794"/>
              <a:gd name="connsiteX16" fmla="*/ 1787639 w 2228275"/>
              <a:gd name="connsiteY16" fmla="*/ 2812573 h 285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28275" h="2855794">
                <a:moveTo>
                  <a:pt x="2228275" y="248279"/>
                </a:moveTo>
                <a:cubicBezTo>
                  <a:pt x="2157596" y="198307"/>
                  <a:pt x="2088574" y="145575"/>
                  <a:pt x="1979796" y="105818"/>
                </a:cubicBezTo>
                <a:cubicBezTo>
                  <a:pt x="1871018" y="66061"/>
                  <a:pt x="1704261" y="24648"/>
                  <a:pt x="1575605" y="9739"/>
                </a:cubicBezTo>
                <a:cubicBezTo>
                  <a:pt x="1446948" y="-5170"/>
                  <a:pt x="1330992" y="-2960"/>
                  <a:pt x="1207857" y="16366"/>
                </a:cubicBezTo>
                <a:cubicBezTo>
                  <a:pt x="1084722" y="35692"/>
                  <a:pt x="952200" y="74344"/>
                  <a:pt x="836796" y="125696"/>
                </a:cubicBezTo>
                <a:cubicBezTo>
                  <a:pt x="721392" y="177048"/>
                  <a:pt x="611325" y="248416"/>
                  <a:pt x="515431" y="324479"/>
                </a:cubicBezTo>
                <a:cubicBezTo>
                  <a:pt x="419537" y="400542"/>
                  <a:pt x="331558" y="486550"/>
                  <a:pt x="261432" y="582076"/>
                </a:cubicBezTo>
                <a:cubicBezTo>
                  <a:pt x="191306" y="677602"/>
                  <a:pt x="136271" y="795346"/>
                  <a:pt x="94674" y="897635"/>
                </a:cubicBezTo>
                <a:cubicBezTo>
                  <a:pt x="53077" y="999924"/>
                  <a:pt x="27310" y="1101388"/>
                  <a:pt x="11849" y="1195809"/>
                </a:cubicBezTo>
                <a:cubicBezTo>
                  <a:pt x="-3612" y="1290230"/>
                  <a:pt x="-300" y="1385203"/>
                  <a:pt x="1908" y="1464163"/>
                </a:cubicBezTo>
                <a:cubicBezTo>
                  <a:pt x="4116" y="1543123"/>
                  <a:pt x="15712" y="1590058"/>
                  <a:pt x="28412" y="1689450"/>
                </a:cubicBezTo>
                <a:cubicBezTo>
                  <a:pt x="41112" y="1788842"/>
                  <a:pt x="67617" y="1930201"/>
                  <a:pt x="117865" y="2030696"/>
                </a:cubicBezTo>
                <a:cubicBezTo>
                  <a:pt x="168113" y="2131191"/>
                  <a:pt x="219466" y="2229476"/>
                  <a:pt x="316648" y="2328866"/>
                </a:cubicBezTo>
                <a:cubicBezTo>
                  <a:pt x="413830" y="2428256"/>
                  <a:pt x="499969" y="2559122"/>
                  <a:pt x="661204" y="2630352"/>
                </a:cubicBezTo>
                <a:cubicBezTo>
                  <a:pt x="822439" y="2701582"/>
                  <a:pt x="956618" y="2775572"/>
                  <a:pt x="1085274" y="2805942"/>
                </a:cubicBezTo>
                <a:cubicBezTo>
                  <a:pt x="1213930" y="2836312"/>
                  <a:pt x="1374061" y="2857847"/>
                  <a:pt x="1466274" y="2855639"/>
                </a:cubicBezTo>
                <a:cubicBezTo>
                  <a:pt x="1558487" y="2853431"/>
                  <a:pt x="1736839" y="2815333"/>
                  <a:pt x="1787639" y="2812573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フリーフォーム 19"/>
          <p:cNvSpPr/>
          <p:nvPr/>
        </p:nvSpPr>
        <p:spPr>
          <a:xfrm>
            <a:off x="4841224" y="6010987"/>
            <a:ext cx="1634489" cy="585467"/>
          </a:xfrm>
          <a:custGeom>
            <a:avLst/>
            <a:gdLst>
              <a:gd name="connsiteX0" fmla="*/ 1623391 w 1762539"/>
              <a:gd name="connsiteY0" fmla="*/ 0 h 629478"/>
              <a:gd name="connsiteX1" fmla="*/ 1762539 w 1762539"/>
              <a:gd name="connsiteY1" fmla="*/ 132522 h 629478"/>
              <a:gd name="connsiteX2" fmla="*/ 1606826 w 1762539"/>
              <a:gd name="connsiteY2" fmla="*/ 274983 h 629478"/>
              <a:gd name="connsiteX3" fmla="*/ 1355035 w 1762539"/>
              <a:gd name="connsiteY3" fmla="*/ 437322 h 629478"/>
              <a:gd name="connsiteX4" fmla="*/ 1113183 w 1762539"/>
              <a:gd name="connsiteY4" fmla="*/ 546652 h 629478"/>
              <a:gd name="connsiteX5" fmla="*/ 821635 w 1762539"/>
              <a:gd name="connsiteY5" fmla="*/ 616226 h 629478"/>
              <a:gd name="connsiteX6" fmla="*/ 440635 w 1762539"/>
              <a:gd name="connsiteY6" fmla="*/ 629478 h 629478"/>
              <a:gd name="connsiteX7" fmla="*/ 215348 w 1762539"/>
              <a:gd name="connsiteY7" fmla="*/ 596348 h 629478"/>
              <a:gd name="connsiteX8" fmla="*/ 43069 w 1762539"/>
              <a:gd name="connsiteY8" fmla="*/ 566530 h 629478"/>
              <a:gd name="connsiteX9" fmla="*/ 0 w 1762539"/>
              <a:gd name="connsiteY9" fmla="*/ 543339 h 629478"/>
              <a:gd name="connsiteX10" fmla="*/ 142461 w 1762539"/>
              <a:gd name="connsiteY10" fmla="*/ 400878 h 629478"/>
              <a:gd name="connsiteX11" fmla="*/ 384313 w 1762539"/>
              <a:gd name="connsiteY11" fmla="*/ 453887 h 629478"/>
              <a:gd name="connsiteX12" fmla="*/ 632791 w 1762539"/>
              <a:gd name="connsiteY12" fmla="*/ 473765 h 629478"/>
              <a:gd name="connsiteX13" fmla="*/ 907774 w 1762539"/>
              <a:gd name="connsiteY13" fmla="*/ 440635 h 629478"/>
              <a:gd name="connsiteX14" fmla="*/ 1189383 w 1762539"/>
              <a:gd name="connsiteY14" fmla="*/ 334617 h 629478"/>
              <a:gd name="connsiteX15" fmla="*/ 1447800 w 1762539"/>
              <a:gd name="connsiteY15" fmla="*/ 165652 h 629478"/>
              <a:gd name="connsiteX16" fmla="*/ 1577009 w 1762539"/>
              <a:gd name="connsiteY16" fmla="*/ 43070 h 629478"/>
              <a:gd name="connsiteX17" fmla="*/ 1623391 w 1762539"/>
              <a:gd name="connsiteY17" fmla="*/ 0 h 629478"/>
              <a:gd name="connsiteX0" fmla="*/ 1623391 w 1762539"/>
              <a:gd name="connsiteY0" fmla="*/ 0 h 629478"/>
              <a:gd name="connsiteX1" fmla="*/ 1762539 w 1762539"/>
              <a:gd name="connsiteY1" fmla="*/ 132522 h 629478"/>
              <a:gd name="connsiteX2" fmla="*/ 1606826 w 1762539"/>
              <a:gd name="connsiteY2" fmla="*/ 274983 h 629478"/>
              <a:gd name="connsiteX3" fmla="*/ 1355035 w 1762539"/>
              <a:gd name="connsiteY3" fmla="*/ 437322 h 629478"/>
              <a:gd name="connsiteX4" fmla="*/ 1113183 w 1762539"/>
              <a:gd name="connsiteY4" fmla="*/ 546652 h 629478"/>
              <a:gd name="connsiteX5" fmla="*/ 821635 w 1762539"/>
              <a:gd name="connsiteY5" fmla="*/ 616226 h 629478"/>
              <a:gd name="connsiteX6" fmla="*/ 440635 w 1762539"/>
              <a:gd name="connsiteY6" fmla="*/ 629478 h 629478"/>
              <a:gd name="connsiteX7" fmla="*/ 215348 w 1762539"/>
              <a:gd name="connsiteY7" fmla="*/ 596348 h 629478"/>
              <a:gd name="connsiteX8" fmla="*/ 43069 w 1762539"/>
              <a:gd name="connsiteY8" fmla="*/ 566530 h 629478"/>
              <a:gd name="connsiteX9" fmla="*/ 0 w 1762539"/>
              <a:gd name="connsiteY9" fmla="*/ 543339 h 629478"/>
              <a:gd name="connsiteX10" fmla="*/ 142461 w 1762539"/>
              <a:gd name="connsiteY10" fmla="*/ 400878 h 629478"/>
              <a:gd name="connsiteX11" fmla="*/ 384313 w 1762539"/>
              <a:gd name="connsiteY11" fmla="*/ 453887 h 629478"/>
              <a:gd name="connsiteX12" fmla="*/ 632791 w 1762539"/>
              <a:gd name="connsiteY12" fmla="*/ 473765 h 629478"/>
              <a:gd name="connsiteX13" fmla="*/ 907774 w 1762539"/>
              <a:gd name="connsiteY13" fmla="*/ 440635 h 629478"/>
              <a:gd name="connsiteX14" fmla="*/ 1162878 w 1762539"/>
              <a:gd name="connsiteY14" fmla="*/ 334617 h 629478"/>
              <a:gd name="connsiteX15" fmla="*/ 1189383 w 1762539"/>
              <a:gd name="connsiteY15" fmla="*/ 334617 h 629478"/>
              <a:gd name="connsiteX16" fmla="*/ 1447800 w 1762539"/>
              <a:gd name="connsiteY16" fmla="*/ 165652 h 629478"/>
              <a:gd name="connsiteX17" fmla="*/ 1577009 w 1762539"/>
              <a:gd name="connsiteY17" fmla="*/ 43070 h 629478"/>
              <a:gd name="connsiteX18" fmla="*/ 1623391 w 1762539"/>
              <a:gd name="connsiteY18" fmla="*/ 0 h 629478"/>
              <a:gd name="connsiteX0" fmla="*/ 1623391 w 1762539"/>
              <a:gd name="connsiteY0" fmla="*/ 0 h 629478"/>
              <a:gd name="connsiteX1" fmla="*/ 1762539 w 1762539"/>
              <a:gd name="connsiteY1" fmla="*/ 132522 h 629478"/>
              <a:gd name="connsiteX2" fmla="*/ 1606826 w 1762539"/>
              <a:gd name="connsiteY2" fmla="*/ 274983 h 629478"/>
              <a:gd name="connsiteX3" fmla="*/ 1355035 w 1762539"/>
              <a:gd name="connsiteY3" fmla="*/ 437322 h 629478"/>
              <a:gd name="connsiteX4" fmla="*/ 1113183 w 1762539"/>
              <a:gd name="connsiteY4" fmla="*/ 546652 h 629478"/>
              <a:gd name="connsiteX5" fmla="*/ 821635 w 1762539"/>
              <a:gd name="connsiteY5" fmla="*/ 616226 h 629478"/>
              <a:gd name="connsiteX6" fmla="*/ 440635 w 1762539"/>
              <a:gd name="connsiteY6" fmla="*/ 629478 h 629478"/>
              <a:gd name="connsiteX7" fmla="*/ 215348 w 1762539"/>
              <a:gd name="connsiteY7" fmla="*/ 596348 h 629478"/>
              <a:gd name="connsiteX8" fmla="*/ 43069 w 1762539"/>
              <a:gd name="connsiteY8" fmla="*/ 566530 h 629478"/>
              <a:gd name="connsiteX9" fmla="*/ 0 w 1762539"/>
              <a:gd name="connsiteY9" fmla="*/ 543339 h 629478"/>
              <a:gd name="connsiteX10" fmla="*/ 142461 w 1762539"/>
              <a:gd name="connsiteY10" fmla="*/ 400878 h 629478"/>
              <a:gd name="connsiteX11" fmla="*/ 384313 w 1762539"/>
              <a:gd name="connsiteY11" fmla="*/ 453887 h 629478"/>
              <a:gd name="connsiteX12" fmla="*/ 632791 w 1762539"/>
              <a:gd name="connsiteY12" fmla="*/ 473765 h 629478"/>
              <a:gd name="connsiteX13" fmla="*/ 907774 w 1762539"/>
              <a:gd name="connsiteY13" fmla="*/ 440635 h 629478"/>
              <a:gd name="connsiteX14" fmla="*/ 1162878 w 1762539"/>
              <a:gd name="connsiteY14" fmla="*/ 334617 h 629478"/>
              <a:gd name="connsiteX15" fmla="*/ 1447800 w 1762539"/>
              <a:gd name="connsiteY15" fmla="*/ 165652 h 629478"/>
              <a:gd name="connsiteX16" fmla="*/ 1577009 w 1762539"/>
              <a:gd name="connsiteY16" fmla="*/ 43070 h 629478"/>
              <a:gd name="connsiteX17" fmla="*/ 1623391 w 1762539"/>
              <a:gd name="connsiteY17" fmla="*/ 0 h 629478"/>
              <a:gd name="connsiteX0" fmla="*/ 1623391 w 1762539"/>
              <a:gd name="connsiteY0" fmla="*/ 0 h 629478"/>
              <a:gd name="connsiteX1" fmla="*/ 1762539 w 1762539"/>
              <a:gd name="connsiteY1" fmla="*/ 132522 h 629478"/>
              <a:gd name="connsiteX2" fmla="*/ 1606826 w 1762539"/>
              <a:gd name="connsiteY2" fmla="*/ 274983 h 629478"/>
              <a:gd name="connsiteX3" fmla="*/ 1355035 w 1762539"/>
              <a:gd name="connsiteY3" fmla="*/ 437322 h 629478"/>
              <a:gd name="connsiteX4" fmla="*/ 1113183 w 1762539"/>
              <a:gd name="connsiteY4" fmla="*/ 546652 h 629478"/>
              <a:gd name="connsiteX5" fmla="*/ 821635 w 1762539"/>
              <a:gd name="connsiteY5" fmla="*/ 616226 h 629478"/>
              <a:gd name="connsiteX6" fmla="*/ 440635 w 1762539"/>
              <a:gd name="connsiteY6" fmla="*/ 629478 h 629478"/>
              <a:gd name="connsiteX7" fmla="*/ 215348 w 1762539"/>
              <a:gd name="connsiteY7" fmla="*/ 596348 h 629478"/>
              <a:gd name="connsiteX8" fmla="*/ 43069 w 1762539"/>
              <a:gd name="connsiteY8" fmla="*/ 566530 h 629478"/>
              <a:gd name="connsiteX9" fmla="*/ 0 w 1762539"/>
              <a:gd name="connsiteY9" fmla="*/ 543339 h 629478"/>
              <a:gd name="connsiteX10" fmla="*/ 142461 w 1762539"/>
              <a:gd name="connsiteY10" fmla="*/ 400878 h 629478"/>
              <a:gd name="connsiteX11" fmla="*/ 384313 w 1762539"/>
              <a:gd name="connsiteY11" fmla="*/ 453887 h 629478"/>
              <a:gd name="connsiteX12" fmla="*/ 632791 w 1762539"/>
              <a:gd name="connsiteY12" fmla="*/ 473765 h 629478"/>
              <a:gd name="connsiteX13" fmla="*/ 907774 w 1762539"/>
              <a:gd name="connsiteY13" fmla="*/ 440635 h 629478"/>
              <a:gd name="connsiteX14" fmla="*/ 1162878 w 1762539"/>
              <a:gd name="connsiteY14" fmla="*/ 334617 h 629478"/>
              <a:gd name="connsiteX15" fmla="*/ 1325217 w 1762539"/>
              <a:gd name="connsiteY15" fmla="*/ 258417 h 629478"/>
              <a:gd name="connsiteX16" fmla="*/ 1447800 w 1762539"/>
              <a:gd name="connsiteY16" fmla="*/ 165652 h 629478"/>
              <a:gd name="connsiteX17" fmla="*/ 1577009 w 1762539"/>
              <a:gd name="connsiteY17" fmla="*/ 43070 h 629478"/>
              <a:gd name="connsiteX18" fmla="*/ 1623391 w 1762539"/>
              <a:gd name="connsiteY18" fmla="*/ 0 h 629478"/>
              <a:gd name="connsiteX0" fmla="*/ 1623391 w 1762539"/>
              <a:gd name="connsiteY0" fmla="*/ 0 h 629478"/>
              <a:gd name="connsiteX1" fmla="*/ 1762539 w 1762539"/>
              <a:gd name="connsiteY1" fmla="*/ 132522 h 629478"/>
              <a:gd name="connsiteX2" fmla="*/ 1606826 w 1762539"/>
              <a:gd name="connsiteY2" fmla="*/ 274983 h 629478"/>
              <a:gd name="connsiteX3" fmla="*/ 1355035 w 1762539"/>
              <a:gd name="connsiteY3" fmla="*/ 437322 h 629478"/>
              <a:gd name="connsiteX4" fmla="*/ 1113183 w 1762539"/>
              <a:gd name="connsiteY4" fmla="*/ 546652 h 629478"/>
              <a:gd name="connsiteX5" fmla="*/ 821635 w 1762539"/>
              <a:gd name="connsiteY5" fmla="*/ 616226 h 629478"/>
              <a:gd name="connsiteX6" fmla="*/ 440635 w 1762539"/>
              <a:gd name="connsiteY6" fmla="*/ 629478 h 629478"/>
              <a:gd name="connsiteX7" fmla="*/ 215348 w 1762539"/>
              <a:gd name="connsiteY7" fmla="*/ 596348 h 629478"/>
              <a:gd name="connsiteX8" fmla="*/ 43069 w 1762539"/>
              <a:gd name="connsiteY8" fmla="*/ 566530 h 629478"/>
              <a:gd name="connsiteX9" fmla="*/ 0 w 1762539"/>
              <a:gd name="connsiteY9" fmla="*/ 543339 h 629478"/>
              <a:gd name="connsiteX10" fmla="*/ 142461 w 1762539"/>
              <a:gd name="connsiteY10" fmla="*/ 400878 h 629478"/>
              <a:gd name="connsiteX11" fmla="*/ 384313 w 1762539"/>
              <a:gd name="connsiteY11" fmla="*/ 453887 h 629478"/>
              <a:gd name="connsiteX12" fmla="*/ 632791 w 1762539"/>
              <a:gd name="connsiteY12" fmla="*/ 473765 h 629478"/>
              <a:gd name="connsiteX13" fmla="*/ 907774 w 1762539"/>
              <a:gd name="connsiteY13" fmla="*/ 440635 h 629478"/>
              <a:gd name="connsiteX14" fmla="*/ 1162878 w 1762539"/>
              <a:gd name="connsiteY14" fmla="*/ 334617 h 629478"/>
              <a:gd name="connsiteX15" fmla="*/ 1325217 w 1762539"/>
              <a:gd name="connsiteY15" fmla="*/ 258417 h 629478"/>
              <a:gd name="connsiteX16" fmla="*/ 1447800 w 1762539"/>
              <a:gd name="connsiteY16" fmla="*/ 165652 h 629478"/>
              <a:gd name="connsiteX17" fmla="*/ 1623391 w 1762539"/>
              <a:gd name="connsiteY17" fmla="*/ 0 h 629478"/>
              <a:gd name="connsiteX0" fmla="*/ 1623391 w 1762539"/>
              <a:gd name="connsiteY0" fmla="*/ 0 h 629478"/>
              <a:gd name="connsiteX1" fmla="*/ 1762539 w 1762539"/>
              <a:gd name="connsiteY1" fmla="*/ 132522 h 629478"/>
              <a:gd name="connsiteX2" fmla="*/ 1606826 w 1762539"/>
              <a:gd name="connsiteY2" fmla="*/ 274983 h 629478"/>
              <a:gd name="connsiteX3" fmla="*/ 1355035 w 1762539"/>
              <a:gd name="connsiteY3" fmla="*/ 437322 h 629478"/>
              <a:gd name="connsiteX4" fmla="*/ 1113183 w 1762539"/>
              <a:gd name="connsiteY4" fmla="*/ 546652 h 629478"/>
              <a:gd name="connsiteX5" fmla="*/ 821635 w 1762539"/>
              <a:gd name="connsiteY5" fmla="*/ 616226 h 629478"/>
              <a:gd name="connsiteX6" fmla="*/ 440635 w 1762539"/>
              <a:gd name="connsiteY6" fmla="*/ 629478 h 629478"/>
              <a:gd name="connsiteX7" fmla="*/ 215348 w 1762539"/>
              <a:gd name="connsiteY7" fmla="*/ 596348 h 629478"/>
              <a:gd name="connsiteX8" fmla="*/ 43069 w 1762539"/>
              <a:gd name="connsiteY8" fmla="*/ 566530 h 629478"/>
              <a:gd name="connsiteX9" fmla="*/ 0 w 1762539"/>
              <a:gd name="connsiteY9" fmla="*/ 543339 h 629478"/>
              <a:gd name="connsiteX10" fmla="*/ 142461 w 1762539"/>
              <a:gd name="connsiteY10" fmla="*/ 400878 h 629478"/>
              <a:gd name="connsiteX11" fmla="*/ 384313 w 1762539"/>
              <a:gd name="connsiteY11" fmla="*/ 453887 h 629478"/>
              <a:gd name="connsiteX12" fmla="*/ 632791 w 1762539"/>
              <a:gd name="connsiteY12" fmla="*/ 473765 h 629478"/>
              <a:gd name="connsiteX13" fmla="*/ 907774 w 1762539"/>
              <a:gd name="connsiteY13" fmla="*/ 440635 h 629478"/>
              <a:gd name="connsiteX14" fmla="*/ 1162878 w 1762539"/>
              <a:gd name="connsiteY14" fmla="*/ 334617 h 629478"/>
              <a:gd name="connsiteX15" fmla="*/ 1311965 w 1762539"/>
              <a:gd name="connsiteY15" fmla="*/ 248478 h 629478"/>
              <a:gd name="connsiteX16" fmla="*/ 1447800 w 1762539"/>
              <a:gd name="connsiteY16" fmla="*/ 165652 h 629478"/>
              <a:gd name="connsiteX17" fmla="*/ 1623391 w 1762539"/>
              <a:gd name="connsiteY17" fmla="*/ 0 h 629478"/>
              <a:gd name="connsiteX0" fmla="*/ 1623391 w 1762539"/>
              <a:gd name="connsiteY0" fmla="*/ 0 h 629478"/>
              <a:gd name="connsiteX1" fmla="*/ 1762539 w 1762539"/>
              <a:gd name="connsiteY1" fmla="*/ 132522 h 629478"/>
              <a:gd name="connsiteX2" fmla="*/ 1606826 w 1762539"/>
              <a:gd name="connsiteY2" fmla="*/ 274983 h 629478"/>
              <a:gd name="connsiteX3" fmla="*/ 1355035 w 1762539"/>
              <a:gd name="connsiteY3" fmla="*/ 437322 h 629478"/>
              <a:gd name="connsiteX4" fmla="*/ 1113183 w 1762539"/>
              <a:gd name="connsiteY4" fmla="*/ 546652 h 629478"/>
              <a:gd name="connsiteX5" fmla="*/ 821635 w 1762539"/>
              <a:gd name="connsiteY5" fmla="*/ 616226 h 629478"/>
              <a:gd name="connsiteX6" fmla="*/ 440635 w 1762539"/>
              <a:gd name="connsiteY6" fmla="*/ 629478 h 629478"/>
              <a:gd name="connsiteX7" fmla="*/ 215348 w 1762539"/>
              <a:gd name="connsiteY7" fmla="*/ 596348 h 629478"/>
              <a:gd name="connsiteX8" fmla="*/ 43069 w 1762539"/>
              <a:gd name="connsiteY8" fmla="*/ 566530 h 629478"/>
              <a:gd name="connsiteX9" fmla="*/ 0 w 1762539"/>
              <a:gd name="connsiteY9" fmla="*/ 543339 h 629478"/>
              <a:gd name="connsiteX10" fmla="*/ 142461 w 1762539"/>
              <a:gd name="connsiteY10" fmla="*/ 400878 h 629478"/>
              <a:gd name="connsiteX11" fmla="*/ 384313 w 1762539"/>
              <a:gd name="connsiteY11" fmla="*/ 453887 h 629478"/>
              <a:gd name="connsiteX12" fmla="*/ 632791 w 1762539"/>
              <a:gd name="connsiteY12" fmla="*/ 473765 h 629478"/>
              <a:gd name="connsiteX13" fmla="*/ 907774 w 1762539"/>
              <a:gd name="connsiteY13" fmla="*/ 440635 h 629478"/>
              <a:gd name="connsiteX14" fmla="*/ 1152939 w 1762539"/>
              <a:gd name="connsiteY14" fmla="*/ 327991 h 629478"/>
              <a:gd name="connsiteX15" fmla="*/ 1311965 w 1762539"/>
              <a:gd name="connsiteY15" fmla="*/ 248478 h 629478"/>
              <a:gd name="connsiteX16" fmla="*/ 1447800 w 1762539"/>
              <a:gd name="connsiteY16" fmla="*/ 165652 h 629478"/>
              <a:gd name="connsiteX17" fmla="*/ 1623391 w 1762539"/>
              <a:gd name="connsiteY17" fmla="*/ 0 h 629478"/>
              <a:gd name="connsiteX0" fmla="*/ 1623391 w 1762539"/>
              <a:gd name="connsiteY0" fmla="*/ 0 h 629478"/>
              <a:gd name="connsiteX1" fmla="*/ 1762539 w 1762539"/>
              <a:gd name="connsiteY1" fmla="*/ 132522 h 629478"/>
              <a:gd name="connsiteX2" fmla="*/ 1606826 w 1762539"/>
              <a:gd name="connsiteY2" fmla="*/ 274983 h 629478"/>
              <a:gd name="connsiteX3" fmla="*/ 1355035 w 1762539"/>
              <a:gd name="connsiteY3" fmla="*/ 437322 h 629478"/>
              <a:gd name="connsiteX4" fmla="*/ 1113183 w 1762539"/>
              <a:gd name="connsiteY4" fmla="*/ 546652 h 629478"/>
              <a:gd name="connsiteX5" fmla="*/ 821635 w 1762539"/>
              <a:gd name="connsiteY5" fmla="*/ 616226 h 629478"/>
              <a:gd name="connsiteX6" fmla="*/ 440635 w 1762539"/>
              <a:gd name="connsiteY6" fmla="*/ 629478 h 629478"/>
              <a:gd name="connsiteX7" fmla="*/ 215348 w 1762539"/>
              <a:gd name="connsiteY7" fmla="*/ 596348 h 629478"/>
              <a:gd name="connsiteX8" fmla="*/ 43069 w 1762539"/>
              <a:gd name="connsiteY8" fmla="*/ 566530 h 629478"/>
              <a:gd name="connsiteX9" fmla="*/ 0 w 1762539"/>
              <a:gd name="connsiteY9" fmla="*/ 543339 h 629478"/>
              <a:gd name="connsiteX10" fmla="*/ 142461 w 1762539"/>
              <a:gd name="connsiteY10" fmla="*/ 400878 h 629478"/>
              <a:gd name="connsiteX11" fmla="*/ 384313 w 1762539"/>
              <a:gd name="connsiteY11" fmla="*/ 453887 h 629478"/>
              <a:gd name="connsiteX12" fmla="*/ 632791 w 1762539"/>
              <a:gd name="connsiteY12" fmla="*/ 473765 h 629478"/>
              <a:gd name="connsiteX13" fmla="*/ 884583 w 1762539"/>
              <a:gd name="connsiteY13" fmla="*/ 424070 h 629478"/>
              <a:gd name="connsiteX14" fmla="*/ 1152939 w 1762539"/>
              <a:gd name="connsiteY14" fmla="*/ 327991 h 629478"/>
              <a:gd name="connsiteX15" fmla="*/ 1311965 w 1762539"/>
              <a:gd name="connsiteY15" fmla="*/ 248478 h 629478"/>
              <a:gd name="connsiteX16" fmla="*/ 1447800 w 1762539"/>
              <a:gd name="connsiteY16" fmla="*/ 165652 h 629478"/>
              <a:gd name="connsiteX17" fmla="*/ 1623391 w 1762539"/>
              <a:gd name="connsiteY17" fmla="*/ 0 h 629478"/>
              <a:gd name="connsiteX0" fmla="*/ 1623391 w 1762539"/>
              <a:gd name="connsiteY0" fmla="*/ 0 h 629478"/>
              <a:gd name="connsiteX1" fmla="*/ 1762539 w 1762539"/>
              <a:gd name="connsiteY1" fmla="*/ 132522 h 629478"/>
              <a:gd name="connsiteX2" fmla="*/ 1606826 w 1762539"/>
              <a:gd name="connsiteY2" fmla="*/ 274983 h 629478"/>
              <a:gd name="connsiteX3" fmla="*/ 1355035 w 1762539"/>
              <a:gd name="connsiteY3" fmla="*/ 437322 h 629478"/>
              <a:gd name="connsiteX4" fmla="*/ 1113183 w 1762539"/>
              <a:gd name="connsiteY4" fmla="*/ 546652 h 629478"/>
              <a:gd name="connsiteX5" fmla="*/ 821635 w 1762539"/>
              <a:gd name="connsiteY5" fmla="*/ 616226 h 629478"/>
              <a:gd name="connsiteX6" fmla="*/ 440635 w 1762539"/>
              <a:gd name="connsiteY6" fmla="*/ 629478 h 629478"/>
              <a:gd name="connsiteX7" fmla="*/ 215348 w 1762539"/>
              <a:gd name="connsiteY7" fmla="*/ 596348 h 629478"/>
              <a:gd name="connsiteX8" fmla="*/ 43069 w 1762539"/>
              <a:gd name="connsiteY8" fmla="*/ 566530 h 629478"/>
              <a:gd name="connsiteX9" fmla="*/ 0 w 1762539"/>
              <a:gd name="connsiteY9" fmla="*/ 543339 h 629478"/>
              <a:gd name="connsiteX10" fmla="*/ 142461 w 1762539"/>
              <a:gd name="connsiteY10" fmla="*/ 400878 h 629478"/>
              <a:gd name="connsiteX11" fmla="*/ 384313 w 1762539"/>
              <a:gd name="connsiteY11" fmla="*/ 453887 h 629478"/>
              <a:gd name="connsiteX12" fmla="*/ 616226 w 1762539"/>
              <a:gd name="connsiteY12" fmla="*/ 453887 h 629478"/>
              <a:gd name="connsiteX13" fmla="*/ 884583 w 1762539"/>
              <a:gd name="connsiteY13" fmla="*/ 424070 h 629478"/>
              <a:gd name="connsiteX14" fmla="*/ 1152939 w 1762539"/>
              <a:gd name="connsiteY14" fmla="*/ 327991 h 629478"/>
              <a:gd name="connsiteX15" fmla="*/ 1311965 w 1762539"/>
              <a:gd name="connsiteY15" fmla="*/ 248478 h 629478"/>
              <a:gd name="connsiteX16" fmla="*/ 1447800 w 1762539"/>
              <a:gd name="connsiteY16" fmla="*/ 165652 h 629478"/>
              <a:gd name="connsiteX17" fmla="*/ 1623391 w 1762539"/>
              <a:gd name="connsiteY17" fmla="*/ 0 h 629478"/>
              <a:gd name="connsiteX0" fmla="*/ 1623391 w 1762539"/>
              <a:gd name="connsiteY0" fmla="*/ 0 h 629478"/>
              <a:gd name="connsiteX1" fmla="*/ 1762539 w 1762539"/>
              <a:gd name="connsiteY1" fmla="*/ 132522 h 629478"/>
              <a:gd name="connsiteX2" fmla="*/ 1606826 w 1762539"/>
              <a:gd name="connsiteY2" fmla="*/ 274983 h 629478"/>
              <a:gd name="connsiteX3" fmla="*/ 1355035 w 1762539"/>
              <a:gd name="connsiteY3" fmla="*/ 437322 h 629478"/>
              <a:gd name="connsiteX4" fmla="*/ 1113183 w 1762539"/>
              <a:gd name="connsiteY4" fmla="*/ 546652 h 629478"/>
              <a:gd name="connsiteX5" fmla="*/ 821635 w 1762539"/>
              <a:gd name="connsiteY5" fmla="*/ 616226 h 629478"/>
              <a:gd name="connsiteX6" fmla="*/ 440635 w 1762539"/>
              <a:gd name="connsiteY6" fmla="*/ 629478 h 629478"/>
              <a:gd name="connsiteX7" fmla="*/ 215348 w 1762539"/>
              <a:gd name="connsiteY7" fmla="*/ 596348 h 629478"/>
              <a:gd name="connsiteX8" fmla="*/ 43069 w 1762539"/>
              <a:gd name="connsiteY8" fmla="*/ 566530 h 629478"/>
              <a:gd name="connsiteX9" fmla="*/ 0 w 1762539"/>
              <a:gd name="connsiteY9" fmla="*/ 543339 h 629478"/>
              <a:gd name="connsiteX10" fmla="*/ 142461 w 1762539"/>
              <a:gd name="connsiteY10" fmla="*/ 400878 h 629478"/>
              <a:gd name="connsiteX11" fmla="*/ 331304 w 1762539"/>
              <a:gd name="connsiteY11" fmla="*/ 440635 h 629478"/>
              <a:gd name="connsiteX12" fmla="*/ 616226 w 1762539"/>
              <a:gd name="connsiteY12" fmla="*/ 453887 h 629478"/>
              <a:gd name="connsiteX13" fmla="*/ 884583 w 1762539"/>
              <a:gd name="connsiteY13" fmla="*/ 424070 h 629478"/>
              <a:gd name="connsiteX14" fmla="*/ 1152939 w 1762539"/>
              <a:gd name="connsiteY14" fmla="*/ 327991 h 629478"/>
              <a:gd name="connsiteX15" fmla="*/ 1311965 w 1762539"/>
              <a:gd name="connsiteY15" fmla="*/ 248478 h 629478"/>
              <a:gd name="connsiteX16" fmla="*/ 1447800 w 1762539"/>
              <a:gd name="connsiteY16" fmla="*/ 165652 h 629478"/>
              <a:gd name="connsiteX17" fmla="*/ 1623391 w 1762539"/>
              <a:gd name="connsiteY17" fmla="*/ 0 h 629478"/>
              <a:gd name="connsiteX0" fmla="*/ 1623391 w 1762539"/>
              <a:gd name="connsiteY0" fmla="*/ 0 h 629478"/>
              <a:gd name="connsiteX1" fmla="*/ 1762539 w 1762539"/>
              <a:gd name="connsiteY1" fmla="*/ 132522 h 629478"/>
              <a:gd name="connsiteX2" fmla="*/ 1606826 w 1762539"/>
              <a:gd name="connsiteY2" fmla="*/ 274983 h 629478"/>
              <a:gd name="connsiteX3" fmla="*/ 1355035 w 1762539"/>
              <a:gd name="connsiteY3" fmla="*/ 437322 h 629478"/>
              <a:gd name="connsiteX4" fmla="*/ 1113183 w 1762539"/>
              <a:gd name="connsiteY4" fmla="*/ 546652 h 629478"/>
              <a:gd name="connsiteX5" fmla="*/ 821635 w 1762539"/>
              <a:gd name="connsiteY5" fmla="*/ 616226 h 629478"/>
              <a:gd name="connsiteX6" fmla="*/ 440635 w 1762539"/>
              <a:gd name="connsiteY6" fmla="*/ 629478 h 629478"/>
              <a:gd name="connsiteX7" fmla="*/ 198783 w 1762539"/>
              <a:gd name="connsiteY7" fmla="*/ 612913 h 629478"/>
              <a:gd name="connsiteX8" fmla="*/ 43069 w 1762539"/>
              <a:gd name="connsiteY8" fmla="*/ 566530 h 629478"/>
              <a:gd name="connsiteX9" fmla="*/ 0 w 1762539"/>
              <a:gd name="connsiteY9" fmla="*/ 543339 h 629478"/>
              <a:gd name="connsiteX10" fmla="*/ 142461 w 1762539"/>
              <a:gd name="connsiteY10" fmla="*/ 400878 h 629478"/>
              <a:gd name="connsiteX11" fmla="*/ 331304 w 1762539"/>
              <a:gd name="connsiteY11" fmla="*/ 440635 h 629478"/>
              <a:gd name="connsiteX12" fmla="*/ 616226 w 1762539"/>
              <a:gd name="connsiteY12" fmla="*/ 453887 h 629478"/>
              <a:gd name="connsiteX13" fmla="*/ 884583 w 1762539"/>
              <a:gd name="connsiteY13" fmla="*/ 424070 h 629478"/>
              <a:gd name="connsiteX14" fmla="*/ 1152939 w 1762539"/>
              <a:gd name="connsiteY14" fmla="*/ 327991 h 629478"/>
              <a:gd name="connsiteX15" fmla="*/ 1311965 w 1762539"/>
              <a:gd name="connsiteY15" fmla="*/ 248478 h 629478"/>
              <a:gd name="connsiteX16" fmla="*/ 1447800 w 1762539"/>
              <a:gd name="connsiteY16" fmla="*/ 165652 h 629478"/>
              <a:gd name="connsiteX17" fmla="*/ 1623391 w 1762539"/>
              <a:gd name="connsiteY17" fmla="*/ 0 h 629478"/>
              <a:gd name="connsiteX0" fmla="*/ 1623391 w 1762539"/>
              <a:gd name="connsiteY0" fmla="*/ 0 h 649357"/>
              <a:gd name="connsiteX1" fmla="*/ 1762539 w 1762539"/>
              <a:gd name="connsiteY1" fmla="*/ 132522 h 649357"/>
              <a:gd name="connsiteX2" fmla="*/ 1606826 w 1762539"/>
              <a:gd name="connsiteY2" fmla="*/ 274983 h 649357"/>
              <a:gd name="connsiteX3" fmla="*/ 1355035 w 1762539"/>
              <a:gd name="connsiteY3" fmla="*/ 437322 h 649357"/>
              <a:gd name="connsiteX4" fmla="*/ 1113183 w 1762539"/>
              <a:gd name="connsiteY4" fmla="*/ 546652 h 649357"/>
              <a:gd name="connsiteX5" fmla="*/ 821635 w 1762539"/>
              <a:gd name="connsiteY5" fmla="*/ 616226 h 649357"/>
              <a:gd name="connsiteX6" fmla="*/ 430696 w 1762539"/>
              <a:gd name="connsiteY6" fmla="*/ 649357 h 649357"/>
              <a:gd name="connsiteX7" fmla="*/ 198783 w 1762539"/>
              <a:gd name="connsiteY7" fmla="*/ 612913 h 649357"/>
              <a:gd name="connsiteX8" fmla="*/ 43069 w 1762539"/>
              <a:gd name="connsiteY8" fmla="*/ 566530 h 649357"/>
              <a:gd name="connsiteX9" fmla="*/ 0 w 1762539"/>
              <a:gd name="connsiteY9" fmla="*/ 543339 h 649357"/>
              <a:gd name="connsiteX10" fmla="*/ 142461 w 1762539"/>
              <a:gd name="connsiteY10" fmla="*/ 400878 h 649357"/>
              <a:gd name="connsiteX11" fmla="*/ 331304 w 1762539"/>
              <a:gd name="connsiteY11" fmla="*/ 440635 h 649357"/>
              <a:gd name="connsiteX12" fmla="*/ 616226 w 1762539"/>
              <a:gd name="connsiteY12" fmla="*/ 453887 h 649357"/>
              <a:gd name="connsiteX13" fmla="*/ 884583 w 1762539"/>
              <a:gd name="connsiteY13" fmla="*/ 424070 h 649357"/>
              <a:gd name="connsiteX14" fmla="*/ 1152939 w 1762539"/>
              <a:gd name="connsiteY14" fmla="*/ 327991 h 649357"/>
              <a:gd name="connsiteX15" fmla="*/ 1311965 w 1762539"/>
              <a:gd name="connsiteY15" fmla="*/ 248478 h 649357"/>
              <a:gd name="connsiteX16" fmla="*/ 1447800 w 1762539"/>
              <a:gd name="connsiteY16" fmla="*/ 165652 h 649357"/>
              <a:gd name="connsiteX17" fmla="*/ 1623391 w 1762539"/>
              <a:gd name="connsiteY17" fmla="*/ 0 h 649357"/>
              <a:gd name="connsiteX0" fmla="*/ 1623391 w 1762539"/>
              <a:gd name="connsiteY0" fmla="*/ 0 h 652670"/>
              <a:gd name="connsiteX1" fmla="*/ 1762539 w 1762539"/>
              <a:gd name="connsiteY1" fmla="*/ 132522 h 652670"/>
              <a:gd name="connsiteX2" fmla="*/ 1606826 w 1762539"/>
              <a:gd name="connsiteY2" fmla="*/ 274983 h 652670"/>
              <a:gd name="connsiteX3" fmla="*/ 1355035 w 1762539"/>
              <a:gd name="connsiteY3" fmla="*/ 437322 h 652670"/>
              <a:gd name="connsiteX4" fmla="*/ 1113183 w 1762539"/>
              <a:gd name="connsiteY4" fmla="*/ 546652 h 652670"/>
              <a:gd name="connsiteX5" fmla="*/ 821635 w 1762539"/>
              <a:gd name="connsiteY5" fmla="*/ 616226 h 652670"/>
              <a:gd name="connsiteX6" fmla="*/ 616226 w 1762539"/>
              <a:gd name="connsiteY6" fmla="*/ 652670 h 652670"/>
              <a:gd name="connsiteX7" fmla="*/ 430696 w 1762539"/>
              <a:gd name="connsiteY7" fmla="*/ 649357 h 652670"/>
              <a:gd name="connsiteX8" fmla="*/ 198783 w 1762539"/>
              <a:gd name="connsiteY8" fmla="*/ 612913 h 652670"/>
              <a:gd name="connsiteX9" fmla="*/ 43069 w 1762539"/>
              <a:gd name="connsiteY9" fmla="*/ 566530 h 652670"/>
              <a:gd name="connsiteX10" fmla="*/ 0 w 1762539"/>
              <a:gd name="connsiteY10" fmla="*/ 543339 h 652670"/>
              <a:gd name="connsiteX11" fmla="*/ 142461 w 1762539"/>
              <a:gd name="connsiteY11" fmla="*/ 400878 h 652670"/>
              <a:gd name="connsiteX12" fmla="*/ 331304 w 1762539"/>
              <a:gd name="connsiteY12" fmla="*/ 440635 h 652670"/>
              <a:gd name="connsiteX13" fmla="*/ 616226 w 1762539"/>
              <a:gd name="connsiteY13" fmla="*/ 453887 h 652670"/>
              <a:gd name="connsiteX14" fmla="*/ 884583 w 1762539"/>
              <a:gd name="connsiteY14" fmla="*/ 424070 h 652670"/>
              <a:gd name="connsiteX15" fmla="*/ 1152939 w 1762539"/>
              <a:gd name="connsiteY15" fmla="*/ 327991 h 652670"/>
              <a:gd name="connsiteX16" fmla="*/ 1311965 w 1762539"/>
              <a:gd name="connsiteY16" fmla="*/ 248478 h 652670"/>
              <a:gd name="connsiteX17" fmla="*/ 1447800 w 1762539"/>
              <a:gd name="connsiteY17" fmla="*/ 165652 h 652670"/>
              <a:gd name="connsiteX18" fmla="*/ 1623391 w 1762539"/>
              <a:gd name="connsiteY18" fmla="*/ 0 h 652670"/>
              <a:gd name="connsiteX0" fmla="*/ 1623391 w 1762539"/>
              <a:gd name="connsiteY0" fmla="*/ 0 h 652670"/>
              <a:gd name="connsiteX1" fmla="*/ 1762539 w 1762539"/>
              <a:gd name="connsiteY1" fmla="*/ 132522 h 652670"/>
              <a:gd name="connsiteX2" fmla="*/ 1606826 w 1762539"/>
              <a:gd name="connsiteY2" fmla="*/ 274983 h 652670"/>
              <a:gd name="connsiteX3" fmla="*/ 1355035 w 1762539"/>
              <a:gd name="connsiteY3" fmla="*/ 437322 h 652670"/>
              <a:gd name="connsiteX4" fmla="*/ 1113183 w 1762539"/>
              <a:gd name="connsiteY4" fmla="*/ 546652 h 652670"/>
              <a:gd name="connsiteX5" fmla="*/ 818322 w 1762539"/>
              <a:gd name="connsiteY5" fmla="*/ 632791 h 652670"/>
              <a:gd name="connsiteX6" fmla="*/ 616226 w 1762539"/>
              <a:gd name="connsiteY6" fmla="*/ 652670 h 652670"/>
              <a:gd name="connsiteX7" fmla="*/ 430696 w 1762539"/>
              <a:gd name="connsiteY7" fmla="*/ 649357 h 652670"/>
              <a:gd name="connsiteX8" fmla="*/ 198783 w 1762539"/>
              <a:gd name="connsiteY8" fmla="*/ 612913 h 652670"/>
              <a:gd name="connsiteX9" fmla="*/ 43069 w 1762539"/>
              <a:gd name="connsiteY9" fmla="*/ 566530 h 652670"/>
              <a:gd name="connsiteX10" fmla="*/ 0 w 1762539"/>
              <a:gd name="connsiteY10" fmla="*/ 543339 h 652670"/>
              <a:gd name="connsiteX11" fmla="*/ 142461 w 1762539"/>
              <a:gd name="connsiteY11" fmla="*/ 400878 h 652670"/>
              <a:gd name="connsiteX12" fmla="*/ 331304 w 1762539"/>
              <a:gd name="connsiteY12" fmla="*/ 440635 h 652670"/>
              <a:gd name="connsiteX13" fmla="*/ 616226 w 1762539"/>
              <a:gd name="connsiteY13" fmla="*/ 453887 h 652670"/>
              <a:gd name="connsiteX14" fmla="*/ 884583 w 1762539"/>
              <a:gd name="connsiteY14" fmla="*/ 424070 h 652670"/>
              <a:gd name="connsiteX15" fmla="*/ 1152939 w 1762539"/>
              <a:gd name="connsiteY15" fmla="*/ 327991 h 652670"/>
              <a:gd name="connsiteX16" fmla="*/ 1311965 w 1762539"/>
              <a:gd name="connsiteY16" fmla="*/ 248478 h 652670"/>
              <a:gd name="connsiteX17" fmla="*/ 1447800 w 1762539"/>
              <a:gd name="connsiteY17" fmla="*/ 165652 h 652670"/>
              <a:gd name="connsiteX18" fmla="*/ 1623391 w 1762539"/>
              <a:gd name="connsiteY18" fmla="*/ 0 h 652670"/>
              <a:gd name="connsiteX0" fmla="*/ 1623391 w 1762539"/>
              <a:gd name="connsiteY0" fmla="*/ 0 h 652670"/>
              <a:gd name="connsiteX1" fmla="*/ 1762539 w 1762539"/>
              <a:gd name="connsiteY1" fmla="*/ 132522 h 652670"/>
              <a:gd name="connsiteX2" fmla="*/ 1606826 w 1762539"/>
              <a:gd name="connsiteY2" fmla="*/ 274983 h 652670"/>
              <a:gd name="connsiteX3" fmla="*/ 1355035 w 1762539"/>
              <a:gd name="connsiteY3" fmla="*/ 437322 h 652670"/>
              <a:gd name="connsiteX4" fmla="*/ 1113183 w 1762539"/>
              <a:gd name="connsiteY4" fmla="*/ 546652 h 652670"/>
              <a:gd name="connsiteX5" fmla="*/ 960783 w 1762539"/>
              <a:gd name="connsiteY5" fmla="*/ 602973 h 652670"/>
              <a:gd name="connsiteX6" fmla="*/ 818322 w 1762539"/>
              <a:gd name="connsiteY6" fmla="*/ 632791 h 652670"/>
              <a:gd name="connsiteX7" fmla="*/ 616226 w 1762539"/>
              <a:gd name="connsiteY7" fmla="*/ 652670 h 652670"/>
              <a:gd name="connsiteX8" fmla="*/ 430696 w 1762539"/>
              <a:gd name="connsiteY8" fmla="*/ 649357 h 652670"/>
              <a:gd name="connsiteX9" fmla="*/ 198783 w 1762539"/>
              <a:gd name="connsiteY9" fmla="*/ 612913 h 652670"/>
              <a:gd name="connsiteX10" fmla="*/ 43069 w 1762539"/>
              <a:gd name="connsiteY10" fmla="*/ 566530 h 652670"/>
              <a:gd name="connsiteX11" fmla="*/ 0 w 1762539"/>
              <a:gd name="connsiteY11" fmla="*/ 543339 h 652670"/>
              <a:gd name="connsiteX12" fmla="*/ 142461 w 1762539"/>
              <a:gd name="connsiteY12" fmla="*/ 400878 h 652670"/>
              <a:gd name="connsiteX13" fmla="*/ 331304 w 1762539"/>
              <a:gd name="connsiteY13" fmla="*/ 440635 h 652670"/>
              <a:gd name="connsiteX14" fmla="*/ 616226 w 1762539"/>
              <a:gd name="connsiteY14" fmla="*/ 453887 h 652670"/>
              <a:gd name="connsiteX15" fmla="*/ 884583 w 1762539"/>
              <a:gd name="connsiteY15" fmla="*/ 424070 h 652670"/>
              <a:gd name="connsiteX16" fmla="*/ 1152939 w 1762539"/>
              <a:gd name="connsiteY16" fmla="*/ 327991 h 652670"/>
              <a:gd name="connsiteX17" fmla="*/ 1311965 w 1762539"/>
              <a:gd name="connsiteY17" fmla="*/ 248478 h 652670"/>
              <a:gd name="connsiteX18" fmla="*/ 1447800 w 1762539"/>
              <a:gd name="connsiteY18" fmla="*/ 165652 h 652670"/>
              <a:gd name="connsiteX19" fmla="*/ 1623391 w 1762539"/>
              <a:gd name="connsiteY19" fmla="*/ 0 h 652670"/>
              <a:gd name="connsiteX0" fmla="*/ 1623391 w 1762539"/>
              <a:gd name="connsiteY0" fmla="*/ 0 h 652670"/>
              <a:gd name="connsiteX1" fmla="*/ 1762539 w 1762539"/>
              <a:gd name="connsiteY1" fmla="*/ 132522 h 652670"/>
              <a:gd name="connsiteX2" fmla="*/ 1606826 w 1762539"/>
              <a:gd name="connsiteY2" fmla="*/ 274983 h 652670"/>
              <a:gd name="connsiteX3" fmla="*/ 1355035 w 1762539"/>
              <a:gd name="connsiteY3" fmla="*/ 437322 h 652670"/>
              <a:gd name="connsiteX4" fmla="*/ 1229139 w 1762539"/>
              <a:gd name="connsiteY4" fmla="*/ 520147 h 652670"/>
              <a:gd name="connsiteX5" fmla="*/ 1113183 w 1762539"/>
              <a:gd name="connsiteY5" fmla="*/ 546652 h 652670"/>
              <a:gd name="connsiteX6" fmla="*/ 960783 w 1762539"/>
              <a:gd name="connsiteY6" fmla="*/ 602973 h 652670"/>
              <a:gd name="connsiteX7" fmla="*/ 818322 w 1762539"/>
              <a:gd name="connsiteY7" fmla="*/ 632791 h 652670"/>
              <a:gd name="connsiteX8" fmla="*/ 616226 w 1762539"/>
              <a:gd name="connsiteY8" fmla="*/ 652670 h 652670"/>
              <a:gd name="connsiteX9" fmla="*/ 430696 w 1762539"/>
              <a:gd name="connsiteY9" fmla="*/ 649357 h 652670"/>
              <a:gd name="connsiteX10" fmla="*/ 198783 w 1762539"/>
              <a:gd name="connsiteY10" fmla="*/ 612913 h 652670"/>
              <a:gd name="connsiteX11" fmla="*/ 43069 w 1762539"/>
              <a:gd name="connsiteY11" fmla="*/ 566530 h 652670"/>
              <a:gd name="connsiteX12" fmla="*/ 0 w 1762539"/>
              <a:gd name="connsiteY12" fmla="*/ 543339 h 652670"/>
              <a:gd name="connsiteX13" fmla="*/ 142461 w 1762539"/>
              <a:gd name="connsiteY13" fmla="*/ 400878 h 652670"/>
              <a:gd name="connsiteX14" fmla="*/ 331304 w 1762539"/>
              <a:gd name="connsiteY14" fmla="*/ 440635 h 652670"/>
              <a:gd name="connsiteX15" fmla="*/ 616226 w 1762539"/>
              <a:gd name="connsiteY15" fmla="*/ 453887 h 652670"/>
              <a:gd name="connsiteX16" fmla="*/ 884583 w 1762539"/>
              <a:gd name="connsiteY16" fmla="*/ 424070 h 652670"/>
              <a:gd name="connsiteX17" fmla="*/ 1152939 w 1762539"/>
              <a:gd name="connsiteY17" fmla="*/ 327991 h 652670"/>
              <a:gd name="connsiteX18" fmla="*/ 1311965 w 1762539"/>
              <a:gd name="connsiteY18" fmla="*/ 248478 h 652670"/>
              <a:gd name="connsiteX19" fmla="*/ 1447800 w 1762539"/>
              <a:gd name="connsiteY19" fmla="*/ 165652 h 652670"/>
              <a:gd name="connsiteX20" fmla="*/ 1623391 w 1762539"/>
              <a:gd name="connsiteY20" fmla="*/ 0 h 652670"/>
              <a:gd name="connsiteX0" fmla="*/ 1623391 w 1762539"/>
              <a:gd name="connsiteY0" fmla="*/ 0 h 652670"/>
              <a:gd name="connsiteX1" fmla="*/ 1762539 w 1762539"/>
              <a:gd name="connsiteY1" fmla="*/ 132522 h 652670"/>
              <a:gd name="connsiteX2" fmla="*/ 1606826 w 1762539"/>
              <a:gd name="connsiteY2" fmla="*/ 274983 h 652670"/>
              <a:gd name="connsiteX3" fmla="*/ 1355035 w 1762539"/>
              <a:gd name="connsiteY3" fmla="*/ 437322 h 652670"/>
              <a:gd name="connsiteX4" fmla="*/ 1229139 w 1762539"/>
              <a:gd name="connsiteY4" fmla="*/ 520147 h 652670"/>
              <a:gd name="connsiteX5" fmla="*/ 1089991 w 1762539"/>
              <a:gd name="connsiteY5" fmla="*/ 566531 h 652670"/>
              <a:gd name="connsiteX6" fmla="*/ 960783 w 1762539"/>
              <a:gd name="connsiteY6" fmla="*/ 602973 h 652670"/>
              <a:gd name="connsiteX7" fmla="*/ 818322 w 1762539"/>
              <a:gd name="connsiteY7" fmla="*/ 632791 h 652670"/>
              <a:gd name="connsiteX8" fmla="*/ 616226 w 1762539"/>
              <a:gd name="connsiteY8" fmla="*/ 652670 h 652670"/>
              <a:gd name="connsiteX9" fmla="*/ 430696 w 1762539"/>
              <a:gd name="connsiteY9" fmla="*/ 649357 h 652670"/>
              <a:gd name="connsiteX10" fmla="*/ 198783 w 1762539"/>
              <a:gd name="connsiteY10" fmla="*/ 612913 h 652670"/>
              <a:gd name="connsiteX11" fmla="*/ 43069 w 1762539"/>
              <a:gd name="connsiteY11" fmla="*/ 566530 h 652670"/>
              <a:gd name="connsiteX12" fmla="*/ 0 w 1762539"/>
              <a:gd name="connsiteY12" fmla="*/ 543339 h 652670"/>
              <a:gd name="connsiteX13" fmla="*/ 142461 w 1762539"/>
              <a:gd name="connsiteY13" fmla="*/ 400878 h 652670"/>
              <a:gd name="connsiteX14" fmla="*/ 331304 w 1762539"/>
              <a:gd name="connsiteY14" fmla="*/ 440635 h 652670"/>
              <a:gd name="connsiteX15" fmla="*/ 616226 w 1762539"/>
              <a:gd name="connsiteY15" fmla="*/ 453887 h 652670"/>
              <a:gd name="connsiteX16" fmla="*/ 884583 w 1762539"/>
              <a:gd name="connsiteY16" fmla="*/ 424070 h 652670"/>
              <a:gd name="connsiteX17" fmla="*/ 1152939 w 1762539"/>
              <a:gd name="connsiteY17" fmla="*/ 327991 h 652670"/>
              <a:gd name="connsiteX18" fmla="*/ 1311965 w 1762539"/>
              <a:gd name="connsiteY18" fmla="*/ 248478 h 652670"/>
              <a:gd name="connsiteX19" fmla="*/ 1447800 w 1762539"/>
              <a:gd name="connsiteY19" fmla="*/ 165652 h 652670"/>
              <a:gd name="connsiteX20" fmla="*/ 1623391 w 1762539"/>
              <a:gd name="connsiteY20" fmla="*/ 0 h 652670"/>
              <a:gd name="connsiteX0" fmla="*/ 1623391 w 1762539"/>
              <a:gd name="connsiteY0" fmla="*/ 0 h 652670"/>
              <a:gd name="connsiteX1" fmla="*/ 1762539 w 1762539"/>
              <a:gd name="connsiteY1" fmla="*/ 132522 h 652670"/>
              <a:gd name="connsiteX2" fmla="*/ 1606826 w 1762539"/>
              <a:gd name="connsiteY2" fmla="*/ 274983 h 652670"/>
              <a:gd name="connsiteX3" fmla="*/ 1355035 w 1762539"/>
              <a:gd name="connsiteY3" fmla="*/ 437322 h 652670"/>
              <a:gd name="connsiteX4" fmla="*/ 1229139 w 1762539"/>
              <a:gd name="connsiteY4" fmla="*/ 510208 h 652670"/>
              <a:gd name="connsiteX5" fmla="*/ 1089991 w 1762539"/>
              <a:gd name="connsiteY5" fmla="*/ 566531 h 652670"/>
              <a:gd name="connsiteX6" fmla="*/ 960783 w 1762539"/>
              <a:gd name="connsiteY6" fmla="*/ 602973 h 652670"/>
              <a:gd name="connsiteX7" fmla="*/ 818322 w 1762539"/>
              <a:gd name="connsiteY7" fmla="*/ 632791 h 652670"/>
              <a:gd name="connsiteX8" fmla="*/ 616226 w 1762539"/>
              <a:gd name="connsiteY8" fmla="*/ 652670 h 652670"/>
              <a:gd name="connsiteX9" fmla="*/ 430696 w 1762539"/>
              <a:gd name="connsiteY9" fmla="*/ 649357 h 652670"/>
              <a:gd name="connsiteX10" fmla="*/ 198783 w 1762539"/>
              <a:gd name="connsiteY10" fmla="*/ 612913 h 652670"/>
              <a:gd name="connsiteX11" fmla="*/ 43069 w 1762539"/>
              <a:gd name="connsiteY11" fmla="*/ 566530 h 652670"/>
              <a:gd name="connsiteX12" fmla="*/ 0 w 1762539"/>
              <a:gd name="connsiteY12" fmla="*/ 543339 h 652670"/>
              <a:gd name="connsiteX13" fmla="*/ 142461 w 1762539"/>
              <a:gd name="connsiteY13" fmla="*/ 400878 h 652670"/>
              <a:gd name="connsiteX14" fmla="*/ 331304 w 1762539"/>
              <a:gd name="connsiteY14" fmla="*/ 440635 h 652670"/>
              <a:gd name="connsiteX15" fmla="*/ 616226 w 1762539"/>
              <a:gd name="connsiteY15" fmla="*/ 453887 h 652670"/>
              <a:gd name="connsiteX16" fmla="*/ 884583 w 1762539"/>
              <a:gd name="connsiteY16" fmla="*/ 424070 h 652670"/>
              <a:gd name="connsiteX17" fmla="*/ 1152939 w 1762539"/>
              <a:gd name="connsiteY17" fmla="*/ 327991 h 652670"/>
              <a:gd name="connsiteX18" fmla="*/ 1311965 w 1762539"/>
              <a:gd name="connsiteY18" fmla="*/ 248478 h 652670"/>
              <a:gd name="connsiteX19" fmla="*/ 1447800 w 1762539"/>
              <a:gd name="connsiteY19" fmla="*/ 165652 h 652670"/>
              <a:gd name="connsiteX20" fmla="*/ 1623391 w 1762539"/>
              <a:gd name="connsiteY20" fmla="*/ 0 h 652670"/>
              <a:gd name="connsiteX0" fmla="*/ 1623391 w 1762539"/>
              <a:gd name="connsiteY0" fmla="*/ 0 h 652670"/>
              <a:gd name="connsiteX1" fmla="*/ 1762539 w 1762539"/>
              <a:gd name="connsiteY1" fmla="*/ 132522 h 652670"/>
              <a:gd name="connsiteX2" fmla="*/ 1606826 w 1762539"/>
              <a:gd name="connsiteY2" fmla="*/ 274983 h 652670"/>
              <a:gd name="connsiteX3" fmla="*/ 1391478 w 1762539"/>
              <a:gd name="connsiteY3" fmla="*/ 427383 h 652670"/>
              <a:gd name="connsiteX4" fmla="*/ 1229139 w 1762539"/>
              <a:gd name="connsiteY4" fmla="*/ 510208 h 652670"/>
              <a:gd name="connsiteX5" fmla="*/ 1089991 w 1762539"/>
              <a:gd name="connsiteY5" fmla="*/ 566531 h 652670"/>
              <a:gd name="connsiteX6" fmla="*/ 960783 w 1762539"/>
              <a:gd name="connsiteY6" fmla="*/ 602973 h 652670"/>
              <a:gd name="connsiteX7" fmla="*/ 818322 w 1762539"/>
              <a:gd name="connsiteY7" fmla="*/ 632791 h 652670"/>
              <a:gd name="connsiteX8" fmla="*/ 616226 w 1762539"/>
              <a:gd name="connsiteY8" fmla="*/ 652670 h 652670"/>
              <a:gd name="connsiteX9" fmla="*/ 430696 w 1762539"/>
              <a:gd name="connsiteY9" fmla="*/ 649357 h 652670"/>
              <a:gd name="connsiteX10" fmla="*/ 198783 w 1762539"/>
              <a:gd name="connsiteY10" fmla="*/ 612913 h 652670"/>
              <a:gd name="connsiteX11" fmla="*/ 43069 w 1762539"/>
              <a:gd name="connsiteY11" fmla="*/ 566530 h 652670"/>
              <a:gd name="connsiteX12" fmla="*/ 0 w 1762539"/>
              <a:gd name="connsiteY12" fmla="*/ 543339 h 652670"/>
              <a:gd name="connsiteX13" fmla="*/ 142461 w 1762539"/>
              <a:gd name="connsiteY13" fmla="*/ 400878 h 652670"/>
              <a:gd name="connsiteX14" fmla="*/ 331304 w 1762539"/>
              <a:gd name="connsiteY14" fmla="*/ 440635 h 652670"/>
              <a:gd name="connsiteX15" fmla="*/ 616226 w 1762539"/>
              <a:gd name="connsiteY15" fmla="*/ 453887 h 652670"/>
              <a:gd name="connsiteX16" fmla="*/ 884583 w 1762539"/>
              <a:gd name="connsiteY16" fmla="*/ 424070 h 652670"/>
              <a:gd name="connsiteX17" fmla="*/ 1152939 w 1762539"/>
              <a:gd name="connsiteY17" fmla="*/ 327991 h 652670"/>
              <a:gd name="connsiteX18" fmla="*/ 1311965 w 1762539"/>
              <a:gd name="connsiteY18" fmla="*/ 248478 h 652670"/>
              <a:gd name="connsiteX19" fmla="*/ 1447800 w 1762539"/>
              <a:gd name="connsiteY19" fmla="*/ 165652 h 652670"/>
              <a:gd name="connsiteX20" fmla="*/ 1623391 w 1762539"/>
              <a:gd name="connsiteY20" fmla="*/ 0 h 652670"/>
              <a:gd name="connsiteX0" fmla="*/ 1623391 w 1762539"/>
              <a:gd name="connsiteY0" fmla="*/ 0 h 652670"/>
              <a:gd name="connsiteX1" fmla="*/ 1762539 w 1762539"/>
              <a:gd name="connsiteY1" fmla="*/ 132522 h 652670"/>
              <a:gd name="connsiteX2" fmla="*/ 1606826 w 1762539"/>
              <a:gd name="connsiteY2" fmla="*/ 274983 h 652670"/>
              <a:gd name="connsiteX3" fmla="*/ 1391478 w 1762539"/>
              <a:gd name="connsiteY3" fmla="*/ 427383 h 652670"/>
              <a:gd name="connsiteX4" fmla="*/ 1229139 w 1762539"/>
              <a:gd name="connsiteY4" fmla="*/ 510208 h 652670"/>
              <a:gd name="connsiteX5" fmla="*/ 1089991 w 1762539"/>
              <a:gd name="connsiteY5" fmla="*/ 566531 h 652670"/>
              <a:gd name="connsiteX6" fmla="*/ 960783 w 1762539"/>
              <a:gd name="connsiteY6" fmla="*/ 602973 h 652670"/>
              <a:gd name="connsiteX7" fmla="*/ 818322 w 1762539"/>
              <a:gd name="connsiteY7" fmla="*/ 632791 h 652670"/>
              <a:gd name="connsiteX8" fmla="*/ 616226 w 1762539"/>
              <a:gd name="connsiteY8" fmla="*/ 652670 h 652670"/>
              <a:gd name="connsiteX9" fmla="*/ 430696 w 1762539"/>
              <a:gd name="connsiteY9" fmla="*/ 649357 h 652670"/>
              <a:gd name="connsiteX10" fmla="*/ 198783 w 1762539"/>
              <a:gd name="connsiteY10" fmla="*/ 612913 h 652670"/>
              <a:gd name="connsiteX11" fmla="*/ 43069 w 1762539"/>
              <a:gd name="connsiteY11" fmla="*/ 566530 h 652670"/>
              <a:gd name="connsiteX12" fmla="*/ 0 w 1762539"/>
              <a:gd name="connsiteY12" fmla="*/ 543339 h 652670"/>
              <a:gd name="connsiteX13" fmla="*/ 142461 w 1762539"/>
              <a:gd name="connsiteY13" fmla="*/ 400878 h 652670"/>
              <a:gd name="connsiteX14" fmla="*/ 331304 w 1762539"/>
              <a:gd name="connsiteY14" fmla="*/ 440635 h 652670"/>
              <a:gd name="connsiteX15" fmla="*/ 616226 w 1762539"/>
              <a:gd name="connsiteY15" fmla="*/ 453887 h 652670"/>
              <a:gd name="connsiteX16" fmla="*/ 884583 w 1762539"/>
              <a:gd name="connsiteY16" fmla="*/ 436262 h 652670"/>
              <a:gd name="connsiteX17" fmla="*/ 1152939 w 1762539"/>
              <a:gd name="connsiteY17" fmla="*/ 327991 h 652670"/>
              <a:gd name="connsiteX18" fmla="*/ 1311965 w 1762539"/>
              <a:gd name="connsiteY18" fmla="*/ 248478 h 652670"/>
              <a:gd name="connsiteX19" fmla="*/ 1447800 w 1762539"/>
              <a:gd name="connsiteY19" fmla="*/ 165652 h 652670"/>
              <a:gd name="connsiteX20" fmla="*/ 1623391 w 1762539"/>
              <a:gd name="connsiteY20" fmla="*/ 0 h 652670"/>
              <a:gd name="connsiteX0" fmla="*/ 1623391 w 1762539"/>
              <a:gd name="connsiteY0" fmla="*/ 0 h 652670"/>
              <a:gd name="connsiteX1" fmla="*/ 1762539 w 1762539"/>
              <a:gd name="connsiteY1" fmla="*/ 132522 h 652670"/>
              <a:gd name="connsiteX2" fmla="*/ 1606826 w 1762539"/>
              <a:gd name="connsiteY2" fmla="*/ 274983 h 652670"/>
              <a:gd name="connsiteX3" fmla="*/ 1391478 w 1762539"/>
              <a:gd name="connsiteY3" fmla="*/ 427383 h 652670"/>
              <a:gd name="connsiteX4" fmla="*/ 1229139 w 1762539"/>
              <a:gd name="connsiteY4" fmla="*/ 510208 h 652670"/>
              <a:gd name="connsiteX5" fmla="*/ 1089991 w 1762539"/>
              <a:gd name="connsiteY5" fmla="*/ 566531 h 652670"/>
              <a:gd name="connsiteX6" fmla="*/ 960783 w 1762539"/>
              <a:gd name="connsiteY6" fmla="*/ 602973 h 652670"/>
              <a:gd name="connsiteX7" fmla="*/ 818322 w 1762539"/>
              <a:gd name="connsiteY7" fmla="*/ 632791 h 652670"/>
              <a:gd name="connsiteX8" fmla="*/ 616226 w 1762539"/>
              <a:gd name="connsiteY8" fmla="*/ 652670 h 652670"/>
              <a:gd name="connsiteX9" fmla="*/ 430696 w 1762539"/>
              <a:gd name="connsiteY9" fmla="*/ 649357 h 652670"/>
              <a:gd name="connsiteX10" fmla="*/ 198783 w 1762539"/>
              <a:gd name="connsiteY10" fmla="*/ 612913 h 652670"/>
              <a:gd name="connsiteX11" fmla="*/ 43069 w 1762539"/>
              <a:gd name="connsiteY11" fmla="*/ 566530 h 652670"/>
              <a:gd name="connsiteX12" fmla="*/ 0 w 1762539"/>
              <a:gd name="connsiteY12" fmla="*/ 543339 h 652670"/>
              <a:gd name="connsiteX13" fmla="*/ 142461 w 1762539"/>
              <a:gd name="connsiteY13" fmla="*/ 400878 h 652670"/>
              <a:gd name="connsiteX14" fmla="*/ 331304 w 1762539"/>
              <a:gd name="connsiteY14" fmla="*/ 440635 h 652670"/>
              <a:gd name="connsiteX15" fmla="*/ 616226 w 1762539"/>
              <a:gd name="connsiteY15" fmla="*/ 453887 h 652670"/>
              <a:gd name="connsiteX16" fmla="*/ 884583 w 1762539"/>
              <a:gd name="connsiteY16" fmla="*/ 436262 h 652670"/>
              <a:gd name="connsiteX17" fmla="*/ 1162083 w 1762539"/>
              <a:gd name="connsiteY17" fmla="*/ 355423 h 652670"/>
              <a:gd name="connsiteX18" fmla="*/ 1311965 w 1762539"/>
              <a:gd name="connsiteY18" fmla="*/ 248478 h 652670"/>
              <a:gd name="connsiteX19" fmla="*/ 1447800 w 1762539"/>
              <a:gd name="connsiteY19" fmla="*/ 165652 h 652670"/>
              <a:gd name="connsiteX20" fmla="*/ 1623391 w 1762539"/>
              <a:gd name="connsiteY20" fmla="*/ 0 h 652670"/>
              <a:gd name="connsiteX0" fmla="*/ 1623391 w 1762539"/>
              <a:gd name="connsiteY0" fmla="*/ 0 h 652670"/>
              <a:gd name="connsiteX1" fmla="*/ 1762539 w 1762539"/>
              <a:gd name="connsiteY1" fmla="*/ 132522 h 652670"/>
              <a:gd name="connsiteX2" fmla="*/ 1606826 w 1762539"/>
              <a:gd name="connsiteY2" fmla="*/ 274983 h 652670"/>
              <a:gd name="connsiteX3" fmla="*/ 1391478 w 1762539"/>
              <a:gd name="connsiteY3" fmla="*/ 427383 h 652670"/>
              <a:gd name="connsiteX4" fmla="*/ 1229139 w 1762539"/>
              <a:gd name="connsiteY4" fmla="*/ 510208 h 652670"/>
              <a:gd name="connsiteX5" fmla="*/ 1089991 w 1762539"/>
              <a:gd name="connsiteY5" fmla="*/ 566531 h 652670"/>
              <a:gd name="connsiteX6" fmla="*/ 960783 w 1762539"/>
              <a:gd name="connsiteY6" fmla="*/ 602973 h 652670"/>
              <a:gd name="connsiteX7" fmla="*/ 818322 w 1762539"/>
              <a:gd name="connsiteY7" fmla="*/ 632791 h 652670"/>
              <a:gd name="connsiteX8" fmla="*/ 616226 w 1762539"/>
              <a:gd name="connsiteY8" fmla="*/ 652670 h 652670"/>
              <a:gd name="connsiteX9" fmla="*/ 430696 w 1762539"/>
              <a:gd name="connsiteY9" fmla="*/ 649357 h 652670"/>
              <a:gd name="connsiteX10" fmla="*/ 198783 w 1762539"/>
              <a:gd name="connsiteY10" fmla="*/ 612913 h 652670"/>
              <a:gd name="connsiteX11" fmla="*/ 43069 w 1762539"/>
              <a:gd name="connsiteY11" fmla="*/ 566530 h 652670"/>
              <a:gd name="connsiteX12" fmla="*/ 0 w 1762539"/>
              <a:gd name="connsiteY12" fmla="*/ 543339 h 652670"/>
              <a:gd name="connsiteX13" fmla="*/ 142461 w 1762539"/>
              <a:gd name="connsiteY13" fmla="*/ 400878 h 652670"/>
              <a:gd name="connsiteX14" fmla="*/ 331304 w 1762539"/>
              <a:gd name="connsiteY14" fmla="*/ 440635 h 652670"/>
              <a:gd name="connsiteX15" fmla="*/ 616226 w 1762539"/>
              <a:gd name="connsiteY15" fmla="*/ 453887 h 652670"/>
              <a:gd name="connsiteX16" fmla="*/ 884583 w 1762539"/>
              <a:gd name="connsiteY16" fmla="*/ 436262 h 652670"/>
              <a:gd name="connsiteX17" fmla="*/ 1162083 w 1762539"/>
              <a:gd name="connsiteY17" fmla="*/ 355423 h 652670"/>
              <a:gd name="connsiteX18" fmla="*/ 1324157 w 1762539"/>
              <a:gd name="connsiteY18" fmla="*/ 269814 h 652670"/>
              <a:gd name="connsiteX19" fmla="*/ 1447800 w 1762539"/>
              <a:gd name="connsiteY19" fmla="*/ 165652 h 652670"/>
              <a:gd name="connsiteX20" fmla="*/ 1623391 w 1762539"/>
              <a:gd name="connsiteY20" fmla="*/ 0 h 652670"/>
              <a:gd name="connsiteX0" fmla="*/ 1623391 w 1762539"/>
              <a:gd name="connsiteY0" fmla="*/ 0 h 652670"/>
              <a:gd name="connsiteX1" fmla="*/ 1762539 w 1762539"/>
              <a:gd name="connsiteY1" fmla="*/ 132522 h 652670"/>
              <a:gd name="connsiteX2" fmla="*/ 1606826 w 1762539"/>
              <a:gd name="connsiteY2" fmla="*/ 274983 h 652670"/>
              <a:gd name="connsiteX3" fmla="*/ 1391478 w 1762539"/>
              <a:gd name="connsiteY3" fmla="*/ 427383 h 652670"/>
              <a:gd name="connsiteX4" fmla="*/ 1229139 w 1762539"/>
              <a:gd name="connsiteY4" fmla="*/ 510208 h 652670"/>
              <a:gd name="connsiteX5" fmla="*/ 1089991 w 1762539"/>
              <a:gd name="connsiteY5" fmla="*/ 566531 h 652670"/>
              <a:gd name="connsiteX6" fmla="*/ 960783 w 1762539"/>
              <a:gd name="connsiteY6" fmla="*/ 602973 h 652670"/>
              <a:gd name="connsiteX7" fmla="*/ 818322 w 1762539"/>
              <a:gd name="connsiteY7" fmla="*/ 632791 h 652670"/>
              <a:gd name="connsiteX8" fmla="*/ 616226 w 1762539"/>
              <a:gd name="connsiteY8" fmla="*/ 652670 h 652670"/>
              <a:gd name="connsiteX9" fmla="*/ 430696 w 1762539"/>
              <a:gd name="connsiteY9" fmla="*/ 649357 h 652670"/>
              <a:gd name="connsiteX10" fmla="*/ 198783 w 1762539"/>
              <a:gd name="connsiteY10" fmla="*/ 612913 h 652670"/>
              <a:gd name="connsiteX11" fmla="*/ 43069 w 1762539"/>
              <a:gd name="connsiteY11" fmla="*/ 566530 h 652670"/>
              <a:gd name="connsiteX12" fmla="*/ 0 w 1762539"/>
              <a:gd name="connsiteY12" fmla="*/ 543339 h 652670"/>
              <a:gd name="connsiteX13" fmla="*/ 142461 w 1762539"/>
              <a:gd name="connsiteY13" fmla="*/ 400878 h 652670"/>
              <a:gd name="connsiteX14" fmla="*/ 331304 w 1762539"/>
              <a:gd name="connsiteY14" fmla="*/ 440635 h 652670"/>
              <a:gd name="connsiteX15" fmla="*/ 616226 w 1762539"/>
              <a:gd name="connsiteY15" fmla="*/ 453887 h 652670"/>
              <a:gd name="connsiteX16" fmla="*/ 884583 w 1762539"/>
              <a:gd name="connsiteY16" fmla="*/ 436262 h 652670"/>
              <a:gd name="connsiteX17" fmla="*/ 1162083 w 1762539"/>
              <a:gd name="connsiteY17" fmla="*/ 355423 h 652670"/>
              <a:gd name="connsiteX18" fmla="*/ 1324157 w 1762539"/>
              <a:gd name="connsiteY18" fmla="*/ 269814 h 652670"/>
              <a:gd name="connsiteX19" fmla="*/ 1459992 w 1762539"/>
              <a:gd name="connsiteY19" fmla="*/ 171748 h 652670"/>
              <a:gd name="connsiteX20" fmla="*/ 1623391 w 1762539"/>
              <a:gd name="connsiteY20" fmla="*/ 0 h 652670"/>
              <a:gd name="connsiteX0" fmla="*/ 1626439 w 1762539"/>
              <a:gd name="connsiteY0" fmla="*/ 0 h 637430"/>
              <a:gd name="connsiteX1" fmla="*/ 1762539 w 1762539"/>
              <a:gd name="connsiteY1" fmla="*/ 117282 h 637430"/>
              <a:gd name="connsiteX2" fmla="*/ 1606826 w 1762539"/>
              <a:gd name="connsiteY2" fmla="*/ 259743 h 637430"/>
              <a:gd name="connsiteX3" fmla="*/ 1391478 w 1762539"/>
              <a:gd name="connsiteY3" fmla="*/ 412143 h 637430"/>
              <a:gd name="connsiteX4" fmla="*/ 1229139 w 1762539"/>
              <a:gd name="connsiteY4" fmla="*/ 494968 h 637430"/>
              <a:gd name="connsiteX5" fmla="*/ 1089991 w 1762539"/>
              <a:gd name="connsiteY5" fmla="*/ 551291 h 637430"/>
              <a:gd name="connsiteX6" fmla="*/ 960783 w 1762539"/>
              <a:gd name="connsiteY6" fmla="*/ 587733 h 637430"/>
              <a:gd name="connsiteX7" fmla="*/ 818322 w 1762539"/>
              <a:gd name="connsiteY7" fmla="*/ 617551 h 637430"/>
              <a:gd name="connsiteX8" fmla="*/ 616226 w 1762539"/>
              <a:gd name="connsiteY8" fmla="*/ 637430 h 637430"/>
              <a:gd name="connsiteX9" fmla="*/ 430696 w 1762539"/>
              <a:gd name="connsiteY9" fmla="*/ 634117 h 637430"/>
              <a:gd name="connsiteX10" fmla="*/ 198783 w 1762539"/>
              <a:gd name="connsiteY10" fmla="*/ 597673 h 637430"/>
              <a:gd name="connsiteX11" fmla="*/ 43069 w 1762539"/>
              <a:gd name="connsiteY11" fmla="*/ 551290 h 637430"/>
              <a:gd name="connsiteX12" fmla="*/ 0 w 1762539"/>
              <a:gd name="connsiteY12" fmla="*/ 528099 h 637430"/>
              <a:gd name="connsiteX13" fmla="*/ 142461 w 1762539"/>
              <a:gd name="connsiteY13" fmla="*/ 385638 h 637430"/>
              <a:gd name="connsiteX14" fmla="*/ 331304 w 1762539"/>
              <a:gd name="connsiteY14" fmla="*/ 425395 h 637430"/>
              <a:gd name="connsiteX15" fmla="*/ 616226 w 1762539"/>
              <a:gd name="connsiteY15" fmla="*/ 438647 h 637430"/>
              <a:gd name="connsiteX16" fmla="*/ 884583 w 1762539"/>
              <a:gd name="connsiteY16" fmla="*/ 421022 h 637430"/>
              <a:gd name="connsiteX17" fmla="*/ 1162083 w 1762539"/>
              <a:gd name="connsiteY17" fmla="*/ 340183 h 637430"/>
              <a:gd name="connsiteX18" fmla="*/ 1324157 w 1762539"/>
              <a:gd name="connsiteY18" fmla="*/ 254574 h 637430"/>
              <a:gd name="connsiteX19" fmla="*/ 1459992 w 1762539"/>
              <a:gd name="connsiteY19" fmla="*/ 156508 h 637430"/>
              <a:gd name="connsiteX20" fmla="*/ 1626439 w 1762539"/>
              <a:gd name="connsiteY20" fmla="*/ 0 h 637430"/>
              <a:gd name="connsiteX0" fmla="*/ 1626439 w 1762539"/>
              <a:gd name="connsiteY0" fmla="*/ 0 h 634117"/>
              <a:gd name="connsiteX1" fmla="*/ 1762539 w 1762539"/>
              <a:gd name="connsiteY1" fmla="*/ 117282 h 634117"/>
              <a:gd name="connsiteX2" fmla="*/ 1606826 w 1762539"/>
              <a:gd name="connsiteY2" fmla="*/ 259743 h 634117"/>
              <a:gd name="connsiteX3" fmla="*/ 1391478 w 1762539"/>
              <a:gd name="connsiteY3" fmla="*/ 412143 h 634117"/>
              <a:gd name="connsiteX4" fmla="*/ 1229139 w 1762539"/>
              <a:gd name="connsiteY4" fmla="*/ 494968 h 634117"/>
              <a:gd name="connsiteX5" fmla="*/ 1089991 w 1762539"/>
              <a:gd name="connsiteY5" fmla="*/ 551291 h 634117"/>
              <a:gd name="connsiteX6" fmla="*/ 960783 w 1762539"/>
              <a:gd name="connsiteY6" fmla="*/ 587733 h 634117"/>
              <a:gd name="connsiteX7" fmla="*/ 818322 w 1762539"/>
              <a:gd name="connsiteY7" fmla="*/ 617551 h 634117"/>
              <a:gd name="connsiteX8" fmla="*/ 625370 w 1762539"/>
              <a:gd name="connsiteY8" fmla="*/ 631334 h 634117"/>
              <a:gd name="connsiteX9" fmla="*/ 430696 w 1762539"/>
              <a:gd name="connsiteY9" fmla="*/ 634117 h 634117"/>
              <a:gd name="connsiteX10" fmla="*/ 198783 w 1762539"/>
              <a:gd name="connsiteY10" fmla="*/ 597673 h 634117"/>
              <a:gd name="connsiteX11" fmla="*/ 43069 w 1762539"/>
              <a:gd name="connsiteY11" fmla="*/ 551290 h 634117"/>
              <a:gd name="connsiteX12" fmla="*/ 0 w 1762539"/>
              <a:gd name="connsiteY12" fmla="*/ 528099 h 634117"/>
              <a:gd name="connsiteX13" fmla="*/ 142461 w 1762539"/>
              <a:gd name="connsiteY13" fmla="*/ 385638 h 634117"/>
              <a:gd name="connsiteX14" fmla="*/ 331304 w 1762539"/>
              <a:gd name="connsiteY14" fmla="*/ 425395 h 634117"/>
              <a:gd name="connsiteX15" fmla="*/ 616226 w 1762539"/>
              <a:gd name="connsiteY15" fmla="*/ 438647 h 634117"/>
              <a:gd name="connsiteX16" fmla="*/ 884583 w 1762539"/>
              <a:gd name="connsiteY16" fmla="*/ 421022 h 634117"/>
              <a:gd name="connsiteX17" fmla="*/ 1162083 w 1762539"/>
              <a:gd name="connsiteY17" fmla="*/ 340183 h 634117"/>
              <a:gd name="connsiteX18" fmla="*/ 1324157 w 1762539"/>
              <a:gd name="connsiteY18" fmla="*/ 254574 h 634117"/>
              <a:gd name="connsiteX19" fmla="*/ 1459992 w 1762539"/>
              <a:gd name="connsiteY19" fmla="*/ 156508 h 634117"/>
              <a:gd name="connsiteX20" fmla="*/ 1626439 w 1762539"/>
              <a:gd name="connsiteY20" fmla="*/ 0 h 634117"/>
              <a:gd name="connsiteX0" fmla="*/ 1626439 w 1762539"/>
              <a:gd name="connsiteY0" fmla="*/ 0 h 634117"/>
              <a:gd name="connsiteX1" fmla="*/ 1762539 w 1762539"/>
              <a:gd name="connsiteY1" fmla="*/ 117282 h 634117"/>
              <a:gd name="connsiteX2" fmla="*/ 1606826 w 1762539"/>
              <a:gd name="connsiteY2" fmla="*/ 259743 h 634117"/>
              <a:gd name="connsiteX3" fmla="*/ 1391478 w 1762539"/>
              <a:gd name="connsiteY3" fmla="*/ 412143 h 634117"/>
              <a:gd name="connsiteX4" fmla="*/ 1229139 w 1762539"/>
              <a:gd name="connsiteY4" fmla="*/ 494968 h 634117"/>
              <a:gd name="connsiteX5" fmla="*/ 1099135 w 1762539"/>
              <a:gd name="connsiteY5" fmla="*/ 554339 h 634117"/>
              <a:gd name="connsiteX6" fmla="*/ 960783 w 1762539"/>
              <a:gd name="connsiteY6" fmla="*/ 587733 h 634117"/>
              <a:gd name="connsiteX7" fmla="*/ 818322 w 1762539"/>
              <a:gd name="connsiteY7" fmla="*/ 617551 h 634117"/>
              <a:gd name="connsiteX8" fmla="*/ 625370 w 1762539"/>
              <a:gd name="connsiteY8" fmla="*/ 631334 h 634117"/>
              <a:gd name="connsiteX9" fmla="*/ 430696 w 1762539"/>
              <a:gd name="connsiteY9" fmla="*/ 634117 h 634117"/>
              <a:gd name="connsiteX10" fmla="*/ 198783 w 1762539"/>
              <a:gd name="connsiteY10" fmla="*/ 597673 h 634117"/>
              <a:gd name="connsiteX11" fmla="*/ 43069 w 1762539"/>
              <a:gd name="connsiteY11" fmla="*/ 551290 h 634117"/>
              <a:gd name="connsiteX12" fmla="*/ 0 w 1762539"/>
              <a:gd name="connsiteY12" fmla="*/ 528099 h 634117"/>
              <a:gd name="connsiteX13" fmla="*/ 142461 w 1762539"/>
              <a:gd name="connsiteY13" fmla="*/ 385638 h 634117"/>
              <a:gd name="connsiteX14" fmla="*/ 331304 w 1762539"/>
              <a:gd name="connsiteY14" fmla="*/ 425395 h 634117"/>
              <a:gd name="connsiteX15" fmla="*/ 616226 w 1762539"/>
              <a:gd name="connsiteY15" fmla="*/ 438647 h 634117"/>
              <a:gd name="connsiteX16" fmla="*/ 884583 w 1762539"/>
              <a:gd name="connsiteY16" fmla="*/ 421022 h 634117"/>
              <a:gd name="connsiteX17" fmla="*/ 1162083 w 1762539"/>
              <a:gd name="connsiteY17" fmla="*/ 340183 h 634117"/>
              <a:gd name="connsiteX18" fmla="*/ 1324157 w 1762539"/>
              <a:gd name="connsiteY18" fmla="*/ 254574 h 634117"/>
              <a:gd name="connsiteX19" fmla="*/ 1459992 w 1762539"/>
              <a:gd name="connsiteY19" fmla="*/ 156508 h 634117"/>
              <a:gd name="connsiteX20" fmla="*/ 1626439 w 1762539"/>
              <a:gd name="connsiteY20" fmla="*/ 0 h 634117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87733 h 631334"/>
              <a:gd name="connsiteX7" fmla="*/ 818322 w 1762539"/>
              <a:gd name="connsiteY7" fmla="*/ 617551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198783 w 1762539"/>
              <a:gd name="connsiteY10" fmla="*/ 597673 h 631334"/>
              <a:gd name="connsiteX11" fmla="*/ 43069 w 1762539"/>
              <a:gd name="connsiteY11" fmla="*/ 551290 h 631334"/>
              <a:gd name="connsiteX12" fmla="*/ 0 w 1762539"/>
              <a:gd name="connsiteY12" fmla="*/ 528099 h 631334"/>
              <a:gd name="connsiteX13" fmla="*/ 142461 w 1762539"/>
              <a:gd name="connsiteY13" fmla="*/ 385638 h 631334"/>
              <a:gd name="connsiteX14" fmla="*/ 331304 w 1762539"/>
              <a:gd name="connsiteY14" fmla="*/ 425395 h 631334"/>
              <a:gd name="connsiteX15" fmla="*/ 616226 w 1762539"/>
              <a:gd name="connsiteY15" fmla="*/ 438647 h 631334"/>
              <a:gd name="connsiteX16" fmla="*/ 884583 w 1762539"/>
              <a:gd name="connsiteY16" fmla="*/ 421022 h 631334"/>
              <a:gd name="connsiteX17" fmla="*/ 1162083 w 1762539"/>
              <a:gd name="connsiteY17" fmla="*/ 340183 h 631334"/>
              <a:gd name="connsiteX18" fmla="*/ 1324157 w 1762539"/>
              <a:gd name="connsiteY18" fmla="*/ 254574 h 631334"/>
              <a:gd name="connsiteX19" fmla="*/ 1459992 w 1762539"/>
              <a:gd name="connsiteY19" fmla="*/ 156508 h 631334"/>
              <a:gd name="connsiteX20" fmla="*/ 1626439 w 1762539"/>
              <a:gd name="connsiteY20" fmla="*/ 0 h 631334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87733 h 631334"/>
              <a:gd name="connsiteX7" fmla="*/ 812226 w 1762539"/>
              <a:gd name="connsiteY7" fmla="*/ 620599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198783 w 1762539"/>
              <a:gd name="connsiteY10" fmla="*/ 597673 h 631334"/>
              <a:gd name="connsiteX11" fmla="*/ 43069 w 1762539"/>
              <a:gd name="connsiteY11" fmla="*/ 551290 h 631334"/>
              <a:gd name="connsiteX12" fmla="*/ 0 w 1762539"/>
              <a:gd name="connsiteY12" fmla="*/ 528099 h 631334"/>
              <a:gd name="connsiteX13" fmla="*/ 142461 w 1762539"/>
              <a:gd name="connsiteY13" fmla="*/ 385638 h 631334"/>
              <a:gd name="connsiteX14" fmla="*/ 331304 w 1762539"/>
              <a:gd name="connsiteY14" fmla="*/ 425395 h 631334"/>
              <a:gd name="connsiteX15" fmla="*/ 616226 w 1762539"/>
              <a:gd name="connsiteY15" fmla="*/ 438647 h 631334"/>
              <a:gd name="connsiteX16" fmla="*/ 884583 w 1762539"/>
              <a:gd name="connsiteY16" fmla="*/ 421022 h 631334"/>
              <a:gd name="connsiteX17" fmla="*/ 1162083 w 1762539"/>
              <a:gd name="connsiteY17" fmla="*/ 340183 h 631334"/>
              <a:gd name="connsiteX18" fmla="*/ 1324157 w 1762539"/>
              <a:gd name="connsiteY18" fmla="*/ 254574 h 631334"/>
              <a:gd name="connsiteX19" fmla="*/ 1459992 w 1762539"/>
              <a:gd name="connsiteY19" fmla="*/ 156508 h 631334"/>
              <a:gd name="connsiteX20" fmla="*/ 1626439 w 1762539"/>
              <a:gd name="connsiteY20" fmla="*/ 0 h 631334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87733 h 631334"/>
              <a:gd name="connsiteX7" fmla="*/ 812226 w 1762539"/>
              <a:gd name="connsiteY7" fmla="*/ 620599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201831 w 1762539"/>
              <a:gd name="connsiteY10" fmla="*/ 594625 h 631334"/>
              <a:gd name="connsiteX11" fmla="*/ 43069 w 1762539"/>
              <a:gd name="connsiteY11" fmla="*/ 551290 h 631334"/>
              <a:gd name="connsiteX12" fmla="*/ 0 w 1762539"/>
              <a:gd name="connsiteY12" fmla="*/ 528099 h 631334"/>
              <a:gd name="connsiteX13" fmla="*/ 142461 w 1762539"/>
              <a:gd name="connsiteY13" fmla="*/ 385638 h 631334"/>
              <a:gd name="connsiteX14" fmla="*/ 331304 w 1762539"/>
              <a:gd name="connsiteY14" fmla="*/ 425395 h 631334"/>
              <a:gd name="connsiteX15" fmla="*/ 616226 w 1762539"/>
              <a:gd name="connsiteY15" fmla="*/ 438647 h 631334"/>
              <a:gd name="connsiteX16" fmla="*/ 884583 w 1762539"/>
              <a:gd name="connsiteY16" fmla="*/ 421022 h 631334"/>
              <a:gd name="connsiteX17" fmla="*/ 1162083 w 1762539"/>
              <a:gd name="connsiteY17" fmla="*/ 340183 h 631334"/>
              <a:gd name="connsiteX18" fmla="*/ 1324157 w 1762539"/>
              <a:gd name="connsiteY18" fmla="*/ 254574 h 631334"/>
              <a:gd name="connsiteX19" fmla="*/ 1459992 w 1762539"/>
              <a:gd name="connsiteY19" fmla="*/ 156508 h 631334"/>
              <a:gd name="connsiteX20" fmla="*/ 1626439 w 1762539"/>
              <a:gd name="connsiteY20" fmla="*/ 0 h 631334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87733 h 631334"/>
              <a:gd name="connsiteX7" fmla="*/ 812226 w 1762539"/>
              <a:gd name="connsiteY7" fmla="*/ 620599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201831 w 1762539"/>
              <a:gd name="connsiteY10" fmla="*/ 594625 h 631334"/>
              <a:gd name="connsiteX11" fmla="*/ 0 w 1762539"/>
              <a:gd name="connsiteY11" fmla="*/ 528099 h 631334"/>
              <a:gd name="connsiteX12" fmla="*/ 142461 w 1762539"/>
              <a:gd name="connsiteY12" fmla="*/ 385638 h 631334"/>
              <a:gd name="connsiteX13" fmla="*/ 331304 w 1762539"/>
              <a:gd name="connsiteY13" fmla="*/ 425395 h 631334"/>
              <a:gd name="connsiteX14" fmla="*/ 616226 w 1762539"/>
              <a:gd name="connsiteY14" fmla="*/ 438647 h 631334"/>
              <a:gd name="connsiteX15" fmla="*/ 884583 w 1762539"/>
              <a:gd name="connsiteY15" fmla="*/ 421022 h 631334"/>
              <a:gd name="connsiteX16" fmla="*/ 1162083 w 1762539"/>
              <a:gd name="connsiteY16" fmla="*/ 340183 h 631334"/>
              <a:gd name="connsiteX17" fmla="*/ 1324157 w 1762539"/>
              <a:gd name="connsiteY17" fmla="*/ 254574 h 631334"/>
              <a:gd name="connsiteX18" fmla="*/ 1459992 w 1762539"/>
              <a:gd name="connsiteY18" fmla="*/ 156508 h 631334"/>
              <a:gd name="connsiteX19" fmla="*/ 1626439 w 1762539"/>
              <a:gd name="connsiteY19" fmla="*/ 0 h 631334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87733 h 631334"/>
              <a:gd name="connsiteX7" fmla="*/ 812226 w 1762539"/>
              <a:gd name="connsiteY7" fmla="*/ 620599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201831 w 1762539"/>
              <a:gd name="connsiteY10" fmla="*/ 594625 h 631334"/>
              <a:gd name="connsiteX11" fmla="*/ 79778 w 1762539"/>
              <a:gd name="connsiteY11" fmla="*/ 557519 h 631334"/>
              <a:gd name="connsiteX12" fmla="*/ 0 w 1762539"/>
              <a:gd name="connsiteY12" fmla="*/ 528099 h 631334"/>
              <a:gd name="connsiteX13" fmla="*/ 142461 w 1762539"/>
              <a:gd name="connsiteY13" fmla="*/ 385638 h 631334"/>
              <a:gd name="connsiteX14" fmla="*/ 331304 w 1762539"/>
              <a:gd name="connsiteY14" fmla="*/ 425395 h 631334"/>
              <a:gd name="connsiteX15" fmla="*/ 616226 w 1762539"/>
              <a:gd name="connsiteY15" fmla="*/ 438647 h 631334"/>
              <a:gd name="connsiteX16" fmla="*/ 884583 w 1762539"/>
              <a:gd name="connsiteY16" fmla="*/ 421022 h 631334"/>
              <a:gd name="connsiteX17" fmla="*/ 1162083 w 1762539"/>
              <a:gd name="connsiteY17" fmla="*/ 340183 h 631334"/>
              <a:gd name="connsiteX18" fmla="*/ 1324157 w 1762539"/>
              <a:gd name="connsiteY18" fmla="*/ 254574 h 631334"/>
              <a:gd name="connsiteX19" fmla="*/ 1459992 w 1762539"/>
              <a:gd name="connsiteY19" fmla="*/ 156508 h 631334"/>
              <a:gd name="connsiteX20" fmla="*/ 1626439 w 1762539"/>
              <a:gd name="connsiteY20" fmla="*/ 0 h 631334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87733 h 631334"/>
              <a:gd name="connsiteX7" fmla="*/ 812226 w 1762539"/>
              <a:gd name="connsiteY7" fmla="*/ 620599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217071 w 1762539"/>
              <a:gd name="connsiteY10" fmla="*/ 597673 h 631334"/>
              <a:gd name="connsiteX11" fmla="*/ 79778 w 1762539"/>
              <a:gd name="connsiteY11" fmla="*/ 557519 h 631334"/>
              <a:gd name="connsiteX12" fmla="*/ 0 w 1762539"/>
              <a:gd name="connsiteY12" fmla="*/ 528099 h 631334"/>
              <a:gd name="connsiteX13" fmla="*/ 142461 w 1762539"/>
              <a:gd name="connsiteY13" fmla="*/ 385638 h 631334"/>
              <a:gd name="connsiteX14" fmla="*/ 331304 w 1762539"/>
              <a:gd name="connsiteY14" fmla="*/ 425395 h 631334"/>
              <a:gd name="connsiteX15" fmla="*/ 616226 w 1762539"/>
              <a:gd name="connsiteY15" fmla="*/ 438647 h 631334"/>
              <a:gd name="connsiteX16" fmla="*/ 884583 w 1762539"/>
              <a:gd name="connsiteY16" fmla="*/ 421022 h 631334"/>
              <a:gd name="connsiteX17" fmla="*/ 1162083 w 1762539"/>
              <a:gd name="connsiteY17" fmla="*/ 340183 h 631334"/>
              <a:gd name="connsiteX18" fmla="*/ 1324157 w 1762539"/>
              <a:gd name="connsiteY18" fmla="*/ 254574 h 631334"/>
              <a:gd name="connsiteX19" fmla="*/ 1459992 w 1762539"/>
              <a:gd name="connsiteY19" fmla="*/ 156508 h 631334"/>
              <a:gd name="connsiteX20" fmla="*/ 1626439 w 1762539"/>
              <a:gd name="connsiteY20" fmla="*/ 0 h 631334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96877 h 631334"/>
              <a:gd name="connsiteX7" fmla="*/ 812226 w 1762539"/>
              <a:gd name="connsiteY7" fmla="*/ 620599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217071 w 1762539"/>
              <a:gd name="connsiteY10" fmla="*/ 597673 h 631334"/>
              <a:gd name="connsiteX11" fmla="*/ 79778 w 1762539"/>
              <a:gd name="connsiteY11" fmla="*/ 557519 h 631334"/>
              <a:gd name="connsiteX12" fmla="*/ 0 w 1762539"/>
              <a:gd name="connsiteY12" fmla="*/ 528099 h 631334"/>
              <a:gd name="connsiteX13" fmla="*/ 142461 w 1762539"/>
              <a:gd name="connsiteY13" fmla="*/ 385638 h 631334"/>
              <a:gd name="connsiteX14" fmla="*/ 331304 w 1762539"/>
              <a:gd name="connsiteY14" fmla="*/ 425395 h 631334"/>
              <a:gd name="connsiteX15" fmla="*/ 616226 w 1762539"/>
              <a:gd name="connsiteY15" fmla="*/ 438647 h 631334"/>
              <a:gd name="connsiteX16" fmla="*/ 884583 w 1762539"/>
              <a:gd name="connsiteY16" fmla="*/ 421022 h 631334"/>
              <a:gd name="connsiteX17" fmla="*/ 1162083 w 1762539"/>
              <a:gd name="connsiteY17" fmla="*/ 340183 h 631334"/>
              <a:gd name="connsiteX18" fmla="*/ 1324157 w 1762539"/>
              <a:gd name="connsiteY18" fmla="*/ 254574 h 631334"/>
              <a:gd name="connsiteX19" fmla="*/ 1459992 w 1762539"/>
              <a:gd name="connsiteY19" fmla="*/ 156508 h 631334"/>
              <a:gd name="connsiteX20" fmla="*/ 1626439 w 1762539"/>
              <a:gd name="connsiteY20" fmla="*/ 0 h 631334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96877 h 631334"/>
              <a:gd name="connsiteX7" fmla="*/ 812226 w 1762539"/>
              <a:gd name="connsiteY7" fmla="*/ 620599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217071 w 1762539"/>
              <a:gd name="connsiteY10" fmla="*/ 597673 h 631334"/>
              <a:gd name="connsiteX11" fmla="*/ 79778 w 1762539"/>
              <a:gd name="connsiteY11" fmla="*/ 557519 h 631334"/>
              <a:gd name="connsiteX12" fmla="*/ 0 w 1762539"/>
              <a:gd name="connsiteY12" fmla="*/ 528099 h 631334"/>
              <a:gd name="connsiteX13" fmla="*/ 142461 w 1762539"/>
              <a:gd name="connsiteY13" fmla="*/ 385638 h 631334"/>
              <a:gd name="connsiteX14" fmla="*/ 331304 w 1762539"/>
              <a:gd name="connsiteY14" fmla="*/ 425395 h 631334"/>
              <a:gd name="connsiteX15" fmla="*/ 616226 w 1762539"/>
              <a:gd name="connsiteY15" fmla="*/ 438647 h 631334"/>
              <a:gd name="connsiteX16" fmla="*/ 884583 w 1762539"/>
              <a:gd name="connsiteY16" fmla="*/ 421022 h 631334"/>
              <a:gd name="connsiteX17" fmla="*/ 1159035 w 1762539"/>
              <a:gd name="connsiteY17" fmla="*/ 331039 h 631334"/>
              <a:gd name="connsiteX18" fmla="*/ 1324157 w 1762539"/>
              <a:gd name="connsiteY18" fmla="*/ 254574 h 631334"/>
              <a:gd name="connsiteX19" fmla="*/ 1459992 w 1762539"/>
              <a:gd name="connsiteY19" fmla="*/ 156508 h 631334"/>
              <a:gd name="connsiteX20" fmla="*/ 1626439 w 1762539"/>
              <a:gd name="connsiteY20" fmla="*/ 0 h 631334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96877 h 631334"/>
              <a:gd name="connsiteX7" fmla="*/ 812226 w 1762539"/>
              <a:gd name="connsiteY7" fmla="*/ 620599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217071 w 1762539"/>
              <a:gd name="connsiteY10" fmla="*/ 597673 h 631334"/>
              <a:gd name="connsiteX11" fmla="*/ 79778 w 1762539"/>
              <a:gd name="connsiteY11" fmla="*/ 557519 h 631334"/>
              <a:gd name="connsiteX12" fmla="*/ 0 w 1762539"/>
              <a:gd name="connsiteY12" fmla="*/ 528099 h 631334"/>
              <a:gd name="connsiteX13" fmla="*/ 142461 w 1762539"/>
              <a:gd name="connsiteY13" fmla="*/ 385638 h 631334"/>
              <a:gd name="connsiteX14" fmla="*/ 331304 w 1762539"/>
              <a:gd name="connsiteY14" fmla="*/ 425395 h 631334"/>
              <a:gd name="connsiteX15" fmla="*/ 616226 w 1762539"/>
              <a:gd name="connsiteY15" fmla="*/ 438647 h 631334"/>
              <a:gd name="connsiteX16" fmla="*/ 884583 w 1762539"/>
              <a:gd name="connsiteY16" fmla="*/ 421022 h 631334"/>
              <a:gd name="connsiteX17" fmla="*/ 1159035 w 1762539"/>
              <a:gd name="connsiteY17" fmla="*/ 331039 h 631334"/>
              <a:gd name="connsiteX18" fmla="*/ 1318061 w 1762539"/>
              <a:gd name="connsiteY18" fmla="*/ 242382 h 631334"/>
              <a:gd name="connsiteX19" fmla="*/ 1459992 w 1762539"/>
              <a:gd name="connsiteY19" fmla="*/ 156508 h 631334"/>
              <a:gd name="connsiteX20" fmla="*/ 1626439 w 1762539"/>
              <a:gd name="connsiteY20" fmla="*/ 0 h 631334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96877 h 631334"/>
              <a:gd name="connsiteX7" fmla="*/ 812226 w 1762539"/>
              <a:gd name="connsiteY7" fmla="*/ 620599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217071 w 1762539"/>
              <a:gd name="connsiteY10" fmla="*/ 597673 h 631334"/>
              <a:gd name="connsiteX11" fmla="*/ 79778 w 1762539"/>
              <a:gd name="connsiteY11" fmla="*/ 557519 h 631334"/>
              <a:gd name="connsiteX12" fmla="*/ 0 w 1762539"/>
              <a:gd name="connsiteY12" fmla="*/ 528099 h 631334"/>
              <a:gd name="connsiteX13" fmla="*/ 142461 w 1762539"/>
              <a:gd name="connsiteY13" fmla="*/ 385638 h 631334"/>
              <a:gd name="connsiteX14" fmla="*/ 331304 w 1762539"/>
              <a:gd name="connsiteY14" fmla="*/ 425395 h 631334"/>
              <a:gd name="connsiteX15" fmla="*/ 616226 w 1762539"/>
              <a:gd name="connsiteY15" fmla="*/ 438647 h 631334"/>
              <a:gd name="connsiteX16" fmla="*/ 884583 w 1762539"/>
              <a:gd name="connsiteY16" fmla="*/ 421022 h 631334"/>
              <a:gd name="connsiteX17" fmla="*/ 1159035 w 1762539"/>
              <a:gd name="connsiteY17" fmla="*/ 331039 h 631334"/>
              <a:gd name="connsiteX18" fmla="*/ 1318061 w 1762539"/>
              <a:gd name="connsiteY18" fmla="*/ 242382 h 631334"/>
              <a:gd name="connsiteX19" fmla="*/ 1450848 w 1762539"/>
              <a:gd name="connsiteY19" fmla="*/ 150412 h 631334"/>
              <a:gd name="connsiteX20" fmla="*/ 1626439 w 1762539"/>
              <a:gd name="connsiteY20" fmla="*/ 0 h 631334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96877 h 631334"/>
              <a:gd name="connsiteX7" fmla="*/ 812226 w 1762539"/>
              <a:gd name="connsiteY7" fmla="*/ 620599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217071 w 1762539"/>
              <a:gd name="connsiteY10" fmla="*/ 597673 h 631334"/>
              <a:gd name="connsiteX11" fmla="*/ 79778 w 1762539"/>
              <a:gd name="connsiteY11" fmla="*/ 557519 h 631334"/>
              <a:gd name="connsiteX12" fmla="*/ 0 w 1762539"/>
              <a:gd name="connsiteY12" fmla="*/ 528099 h 631334"/>
              <a:gd name="connsiteX13" fmla="*/ 142461 w 1762539"/>
              <a:gd name="connsiteY13" fmla="*/ 385638 h 631334"/>
              <a:gd name="connsiteX14" fmla="*/ 331304 w 1762539"/>
              <a:gd name="connsiteY14" fmla="*/ 425395 h 631334"/>
              <a:gd name="connsiteX15" fmla="*/ 616226 w 1762539"/>
              <a:gd name="connsiteY15" fmla="*/ 438647 h 631334"/>
              <a:gd name="connsiteX16" fmla="*/ 884583 w 1762539"/>
              <a:gd name="connsiteY16" fmla="*/ 421022 h 631334"/>
              <a:gd name="connsiteX17" fmla="*/ 1018562 w 1762539"/>
              <a:gd name="connsiteY17" fmla="*/ 392927 h 631334"/>
              <a:gd name="connsiteX18" fmla="*/ 1159035 w 1762539"/>
              <a:gd name="connsiteY18" fmla="*/ 331039 h 631334"/>
              <a:gd name="connsiteX19" fmla="*/ 1318061 w 1762539"/>
              <a:gd name="connsiteY19" fmla="*/ 242382 h 631334"/>
              <a:gd name="connsiteX20" fmla="*/ 1450848 w 1762539"/>
              <a:gd name="connsiteY20" fmla="*/ 150412 h 631334"/>
              <a:gd name="connsiteX21" fmla="*/ 1626439 w 1762539"/>
              <a:gd name="connsiteY21" fmla="*/ 0 h 631334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96877 h 631334"/>
              <a:gd name="connsiteX7" fmla="*/ 812226 w 1762539"/>
              <a:gd name="connsiteY7" fmla="*/ 620599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217071 w 1762539"/>
              <a:gd name="connsiteY10" fmla="*/ 597673 h 631334"/>
              <a:gd name="connsiteX11" fmla="*/ 79778 w 1762539"/>
              <a:gd name="connsiteY11" fmla="*/ 557519 h 631334"/>
              <a:gd name="connsiteX12" fmla="*/ 0 w 1762539"/>
              <a:gd name="connsiteY12" fmla="*/ 528099 h 631334"/>
              <a:gd name="connsiteX13" fmla="*/ 142461 w 1762539"/>
              <a:gd name="connsiteY13" fmla="*/ 385638 h 631334"/>
              <a:gd name="connsiteX14" fmla="*/ 331304 w 1762539"/>
              <a:gd name="connsiteY14" fmla="*/ 425395 h 631334"/>
              <a:gd name="connsiteX15" fmla="*/ 616226 w 1762539"/>
              <a:gd name="connsiteY15" fmla="*/ 438647 h 631334"/>
              <a:gd name="connsiteX16" fmla="*/ 729002 w 1762539"/>
              <a:gd name="connsiteY16" fmla="*/ 438647 h 631334"/>
              <a:gd name="connsiteX17" fmla="*/ 884583 w 1762539"/>
              <a:gd name="connsiteY17" fmla="*/ 421022 h 631334"/>
              <a:gd name="connsiteX18" fmla="*/ 1018562 w 1762539"/>
              <a:gd name="connsiteY18" fmla="*/ 392927 h 631334"/>
              <a:gd name="connsiteX19" fmla="*/ 1159035 w 1762539"/>
              <a:gd name="connsiteY19" fmla="*/ 331039 h 631334"/>
              <a:gd name="connsiteX20" fmla="*/ 1318061 w 1762539"/>
              <a:gd name="connsiteY20" fmla="*/ 242382 h 631334"/>
              <a:gd name="connsiteX21" fmla="*/ 1450848 w 1762539"/>
              <a:gd name="connsiteY21" fmla="*/ 150412 h 631334"/>
              <a:gd name="connsiteX22" fmla="*/ 1626439 w 1762539"/>
              <a:gd name="connsiteY22" fmla="*/ 0 h 631334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96877 h 631334"/>
              <a:gd name="connsiteX7" fmla="*/ 812226 w 1762539"/>
              <a:gd name="connsiteY7" fmla="*/ 620599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217071 w 1762539"/>
              <a:gd name="connsiteY10" fmla="*/ 597673 h 631334"/>
              <a:gd name="connsiteX11" fmla="*/ 79778 w 1762539"/>
              <a:gd name="connsiteY11" fmla="*/ 557519 h 631334"/>
              <a:gd name="connsiteX12" fmla="*/ 0 w 1762539"/>
              <a:gd name="connsiteY12" fmla="*/ 528099 h 631334"/>
              <a:gd name="connsiteX13" fmla="*/ 142461 w 1762539"/>
              <a:gd name="connsiteY13" fmla="*/ 385638 h 631334"/>
              <a:gd name="connsiteX14" fmla="*/ 331304 w 1762539"/>
              <a:gd name="connsiteY14" fmla="*/ 425395 h 631334"/>
              <a:gd name="connsiteX15" fmla="*/ 540026 w 1762539"/>
              <a:gd name="connsiteY15" fmla="*/ 453887 h 631334"/>
              <a:gd name="connsiteX16" fmla="*/ 729002 w 1762539"/>
              <a:gd name="connsiteY16" fmla="*/ 438647 h 631334"/>
              <a:gd name="connsiteX17" fmla="*/ 884583 w 1762539"/>
              <a:gd name="connsiteY17" fmla="*/ 421022 h 631334"/>
              <a:gd name="connsiteX18" fmla="*/ 1018562 w 1762539"/>
              <a:gd name="connsiteY18" fmla="*/ 392927 h 631334"/>
              <a:gd name="connsiteX19" fmla="*/ 1159035 w 1762539"/>
              <a:gd name="connsiteY19" fmla="*/ 331039 h 631334"/>
              <a:gd name="connsiteX20" fmla="*/ 1318061 w 1762539"/>
              <a:gd name="connsiteY20" fmla="*/ 242382 h 631334"/>
              <a:gd name="connsiteX21" fmla="*/ 1450848 w 1762539"/>
              <a:gd name="connsiteY21" fmla="*/ 150412 h 631334"/>
              <a:gd name="connsiteX22" fmla="*/ 1626439 w 1762539"/>
              <a:gd name="connsiteY22" fmla="*/ 0 h 631334"/>
              <a:gd name="connsiteX0" fmla="*/ 1626439 w 1762539"/>
              <a:gd name="connsiteY0" fmla="*/ 0 h 631334"/>
              <a:gd name="connsiteX1" fmla="*/ 1762539 w 1762539"/>
              <a:gd name="connsiteY1" fmla="*/ 117282 h 631334"/>
              <a:gd name="connsiteX2" fmla="*/ 1606826 w 1762539"/>
              <a:gd name="connsiteY2" fmla="*/ 259743 h 631334"/>
              <a:gd name="connsiteX3" fmla="*/ 1391478 w 1762539"/>
              <a:gd name="connsiteY3" fmla="*/ 412143 h 631334"/>
              <a:gd name="connsiteX4" fmla="*/ 1229139 w 1762539"/>
              <a:gd name="connsiteY4" fmla="*/ 494968 h 631334"/>
              <a:gd name="connsiteX5" fmla="*/ 1099135 w 1762539"/>
              <a:gd name="connsiteY5" fmla="*/ 554339 h 631334"/>
              <a:gd name="connsiteX6" fmla="*/ 960783 w 1762539"/>
              <a:gd name="connsiteY6" fmla="*/ 596877 h 631334"/>
              <a:gd name="connsiteX7" fmla="*/ 812226 w 1762539"/>
              <a:gd name="connsiteY7" fmla="*/ 620599 h 631334"/>
              <a:gd name="connsiteX8" fmla="*/ 625370 w 1762539"/>
              <a:gd name="connsiteY8" fmla="*/ 631334 h 631334"/>
              <a:gd name="connsiteX9" fmla="*/ 427648 w 1762539"/>
              <a:gd name="connsiteY9" fmla="*/ 624973 h 631334"/>
              <a:gd name="connsiteX10" fmla="*/ 217071 w 1762539"/>
              <a:gd name="connsiteY10" fmla="*/ 597673 h 631334"/>
              <a:gd name="connsiteX11" fmla="*/ 79778 w 1762539"/>
              <a:gd name="connsiteY11" fmla="*/ 557519 h 631334"/>
              <a:gd name="connsiteX12" fmla="*/ 0 w 1762539"/>
              <a:gd name="connsiteY12" fmla="*/ 528099 h 631334"/>
              <a:gd name="connsiteX13" fmla="*/ 142461 w 1762539"/>
              <a:gd name="connsiteY13" fmla="*/ 385638 h 631334"/>
              <a:gd name="connsiteX14" fmla="*/ 331304 w 1762539"/>
              <a:gd name="connsiteY14" fmla="*/ 425395 h 631334"/>
              <a:gd name="connsiteX15" fmla="*/ 540026 w 1762539"/>
              <a:gd name="connsiteY15" fmla="*/ 444743 h 631334"/>
              <a:gd name="connsiteX16" fmla="*/ 729002 w 1762539"/>
              <a:gd name="connsiteY16" fmla="*/ 438647 h 631334"/>
              <a:gd name="connsiteX17" fmla="*/ 884583 w 1762539"/>
              <a:gd name="connsiteY17" fmla="*/ 421022 h 631334"/>
              <a:gd name="connsiteX18" fmla="*/ 1018562 w 1762539"/>
              <a:gd name="connsiteY18" fmla="*/ 392927 h 631334"/>
              <a:gd name="connsiteX19" fmla="*/ 1159035 w 1762539"/>
              <a:gd name="connsiteY19" fmla="*/ 331039 h 631334"/>
              <a:gd name="connsiteX20" fmla="*/ 1318061 w 1762539"/>
              <a:gd name="connsiteY20" fmla="*/ 242382 h 631334"/>
              <a:gd name="connsiteX21" fmla="*/ 1450848 w 1762539"/>
              <a:gd name="connsiteY21" fmla="*/ 150412 h 631334"/>
              <a:gd name="connsiteX22" fmla="*/ 1626439 w 1762539"/>
              <a:gd name="connsiteY22" fmla="*/ 0 h 63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62539" h="631334">
                <a:moveTo>
                  <a:pt x="1626439" y="0"/>
                </a:moveTo>
                <a:lnTo>
                  <a:pt x="1762539" y="117282"/>
                </a:lnTo>
                <a:lnTo>
                  <a:pt x="1606826" y="259743"/>
                </a:lnTo>
                <a:lnTo>
                  <a:pt x="1391478" y="412143"/>
                </a:lnTo>
                <a:cubicBezTo>
                  <a:pt x="1349513" y="430917"/>
                  <a:pt x="1271104" y="476194"/>
                  <a:pt x="1229139" y="494968"/>
                </a:cubicBezTo>
                <a:lnTo>
                  <a:pt x="1099135" y="554339"/>
                </a:lnTo>
                <a:lnTo>
                  <a:pt x="960783" y="596877"/>
                </a:lnTo>
                <a:lnTo>
                  <a:pt x="812226" y="620599"/>
                </a:lnTo>
                <a:cubicBezTo>
                  <a:pt x="749278" y="626121"/>
                  <a:pt x="688318" y="625812"/>
                  <a:pt x="625370" y="631334"/>
                </a:cubicBezTo>
                <a:lnTo>
                  <a:pt x="427648" y="624973"/>
                </a:lnTo>
                <a:lnTo>
                  <a:pt x="217071" y="597673"/>
                </a:lnTo>
                <a:cubicBezTo>
                  <a:pt x="177403" y="583272"/>
                  <a:pt x="119446" y="571920"/>
                  <a:pt x="79778" y="557519"/>
                </a:cubicBezTo>
                <a:lnTo>
                  <a:pt x="0" y="528099"/>
                </a:lnTo>
                <a:lnTo>
                  <a:pt x="142461" y="385638"/>
                </a:lnTo>
                <a:lnTo>
                  <a:pt x="331304" y="425395"/>
                </a:lnTo>
                <a:lnTo>
                  <a:pt x="540026" y="444743"/>
                </a:lnTo>
                <a:cubicBezTo>
                  <a:pt x="582698" y="440679"/>
                  <a:pt x="686330" y="442711"/>
                  <a:pt x="729002" y="438647"/>
                </a:cubicBezTo>
                <a:lnTo>
                  <a:pt x="884583" y="421022"/>
                </a:lnTo>
                <a:cubicBezTo>
                  <a:pt x="951639" y="410862"/>
                  <a:pt x="972820" y="407924"/>
                  <a:pt x="1018562" y="392927"/>
                </a:cubicBezTo>
                <a:cubicBezTo>
                  <a:pt x="1064304" y="377930"/>
                  <a:pt x="1109119" y="353590"/>
                  <a:pt x="1159035" y="331039"/>
                </a:cubicBezTo>
                <a:cubicBezTo>
                  <a:pt x="1213148" y="299013"/>
                  <a:pt x="1263948" y="274408"/>
                  <a:pt x="1318061" y="242382"/>
                </a:cubicBezTo>
                <a:lnTo>
                  <a:pt x="1450848" y="150412"/>
                </a:lnTo>
                <a:lnTo>
                  <a:pt x="1626439" y="0"/>
                </a:lnTo>
                <a:close/>
              </a:path>
            </a:pathLst>
          </a:cu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フリーフォーム 21"/>
          <p:cNvSpPr/>
          <p:nvPr/>
        </p:nvSpPr>
        <p:spPr>
          <a:xfrm>
            <a:off x="3620930" y="3283427"/>
            <a:ext cx="2569055" cy="3425809"/>
          </a:xfrm>
          <a:custGeom>
            <a:avLst/>
            <a:gdLst>
              <a:gd name="connsiteX0" fmla="*/ 2478741 w 2478741"/>
              <a:gd name="connsiteY0" fmla="*/ 114580 h 1768569"/>
              <a:gd name="connsiteX1" fmla="*/ 2191870 w 2478741"/>
              <a:gd name="connsiteY1" fmla="*/ 15969 h 1768569"/>
              <a:gd name="connsiteX2" fmla="*/ 1586753 w 2478741"/>
              <a:gd name="connsiteY2" fmla="*/ 11486 h 1768569"/>
              <a:gd name="connsiteX3" fmla="*/ 1143000 w 2478741"/>
              <a:gd name="connsiteY3" fmla="*/ 128027 h 1768569"/>
              <a:gd name="connsiteX4" fmla="*/ 690282 w 2478741"/>
              <a:gd name="connsiteY4" fmla="*/ 419380 h 1768569"/>
              <a:gd name="connsiteX5" fmla="*/ 367553 w 2478741"/>
              <a:gd name="connsiteY5" fmla="*/ 728663 h 1768569"/>
              <a:gd name="connsiteX6" fmla="*/ 156882 w 2478741"/>
              <a:gd name="connsiteY6" fmla="*/ 1123110 h 1768569"/>
              <a:gd name="connsiteX7" fmla="*/ 44823 w 2478741"/>
              <a:gd name="connsiteY7" fmla="*/ 1454804 h 1768569"/>
              <a:gd name="connsiteX8" fmla="*/ 0 w 2478741"/>
              <a:gd name="connsiteY8" fmla="*/ 1768569 h 1768569"/>
              <a:gd name="connsiteX0" fmla="*/ 2478741 w 2478741"/>
              <a:gd name="connsiteY0" fmla="*/ 108856 h 1762845"/>
              <a:gd name="connsiteX1" fmla="*/ 2162237 w 2478741"/>
              <a:gd name="connsiteY1" fmla="*/ 27178 h 1762845"/>
              <a:gd name="connsiteX2" fmla="*/ 1586753 w 2478741"/>
              <a:gd name="connsiteY2" fmla="*/ 5762 h 1762845"/>
              <a:gd name="connsiteX3" fmla="*/ 1143000 w 2478741"/>
              <a:gd name="connsiteY3" fmla="*/ 122303 h 1762845"/>
              <a:gd name="connsiteX4" fmla="*/ 690282 w 2478741"/>
              <a:gd name="connsiteY4" fmla="*/ 413656 h 1762845"/>
              <a:gd name="connsiteX5" fmla="*/ 367553 w 2478741"/>
              <a:gd name="connsiteY5" fmla="*/ 722939 h 1762845"/>
              <a:gd name="connsiteX6" fmla="*/ 156882 w 2478741"/>
              <a:gd name="connsiteY6" fmla="*/ 1117386 h 1762845"/>
              <a:gd name="connsiteX7" fmla="*/ 44823 w 2478741"/>
              <a:gd name="connsiteY7" fmla="*/ 1449080 h 1762845"/>
              <a:gd name="connsiteX8" fmla="*/ 0 w 2478741"/>
              <a:gd name="connsiteY8" fmla="*/ 1762845 h 1762845"/>
              <a:gd name="connsiteX0" fmla="*/ 2478741 w 2478741"/>
              <a:gd name="connsiteY0" fmla="*/ 116699 h 1770688"/>
              <a:gd name="connsiteX1" fmla="*/ 2145304 w 2478741"/>
              <a:gd name="connsiteY1" fmla="*/ 13854 h 1770688"/>
              <a:gd name="connsiteX2" fmla="*/ 1586753 w 2478741"/>
              <a:gd name="connsiteY2" fmla="*/ 13605 h 1770688"/>
              <a:gd name="connsiteX3" fmla="*/ 1143000 w 2478741"/>
              <a:gd name="connsiteY3" fmla="*/ 130146 h 1770688"/>
              <a:gd name="connsiteX4" fmla="*/ 690282 w 2478741"/>
              <a:gd name="connsiteY4" fmla="*/ 421499 h 1770688"/>
              <a:gd name="connsiteX5" fmla="*/ 367553 w 2478741"/>
              <a:gd name="connsiteY5" fmla="*/ 730782 h 1770688"/>
              <a:gd name="connsiteX6" fmla="*/ 156882 w 2478741"/>
              <a:gd name="connsiteY6" fmla="*/ 1125229 h 1770688"/>
              <a:gd name="connsiteX7" fmla="*/ 44823 w 2478741"/>
              <a:gd name="connsiteY7" fmla="*/ 1456923 h 1770688"/>
              <a:gd name="connsiteX8" fmla="*/ 0 w 2478741"/>
              <a:gd name="connsiteY8" fmla="*/ 1770688 h 1770688"/>
              <a:gd name="connsiteX0" fmla="*/ 2478741 w 2478741"/>
              <a:gd name="connsiteY0" fmla="*/ 121846 h 1775835"/>
              <a:gd name="connsiteX1" fmla="*/ 2073337 w 2478741"/>
              <a:gd name="connsiteY1" fmla="*/ 10534 h 1775835"/>
              <a:gd name="connsiteX2" fmla="*/ 1586753 w 2478741"/>
              <a:gd name="connsiteY2" fmla="*/ 18752 h 1775835"/>
              <a:gd name="connsiteX3" fmla="*/ 1143000 w 2478741"/>
              <a:gd name="connsiteY3" fmla="*/ 135293 h 1775835"/>
              <a:gd name="connsiteX4" fmla="*/ 690282 w 2478741"/>
              <a:gd name="connsiteY4" fmla="*/ 426646 h 1775835"/>
              <a:gd name="connsiteX5" fmla="*/ 367553 w 2478741"/>
              <a:gd name="connsiteY5" fmla="*/ 735929 h 1775835"/>
              <a:gd name="connsiteX6" fmla="*/ 156882 w 2478741"/>
              <a:gd name="connsiteY6" fmla="*/ 1130376 h 1775835"/>
              <a:gd name="connsiteX7" fmla="*/ 44823 w 2478741"/>
              <a:gd name="connsiteY7" fmla="*/ 1462070 h 1775835"/>
              <a:gd name="connsiteX8" fmla="*/ 0 w 2478741"/>
              <a:gd name="connsiteY8" fmla="*/ 1775835 h 1775835"/>
              <a:gd name="connsiteX0" fmla="*/ 2478741 w 2478741"/>
              <a:gd name="connsiteY0" fmla="*/ 121846 h 1775835"/>
              <a:gd name="connsiteX1" fmla="*/ 2073337 w 2478741"/>
              <a:gd name="connsiteY1" fmla="*/ 10534 h 1775835"/>
              <a:gd name="connsiteX2" fmla="*/ 1586753 w 2478741"/>
              <a:gd name="connsiteY2" fmla="*/ 18752 h 1775835"/>
              <a:gd name="connsiteX3" fmla="*/ 1143000 w 2478741"/>
              <a:gd name="connsiteY3" fmla="*/ 135293 h 1775835"/>
              <a:gd name="connsiteX4" fmla="*/ 889996 w 2478741"/>
              <a:gd name="connsiteY4" fmla="*/ 269018 h 1775835"/>
              <a:gd name="connsiteX5" fmla="*/ 690282 w 2478741"/>
              <a:gd name="connsiteY5" fmla="*/ 426646 h 1775835"/>
              <a:gd name="connsiteX6" fmla="*/ 367553 w 2478741"/>
              <a:gd name="connsiteY6" fmla="*/ 735929 h 1775835"/>
              <a:gd name="connsiteX7" fmla="*/ 156882 w 2478741"/>
              <a:gd name="connsiteY7" fmla="*/ 1130376 h 1775835"/>
              <a:gd name="connsiteX8" fmla="*/ 44823 w 2478741"/>
              <a:gd name="connsiteY8" fmla="*/ 1462070 h 1775835"/>
              <a:gd name="connsiteX9" fmla="*/ 0 w 2478741"/>
              <a:gd name="connsiteY9" fmla="*/ 1775835 h 1775835"/>
              <a:gd name="connsiteX0" fmla="*/ 2478741 w 2478741"/>
              <a:gd name="connsiteY0" fmla="*/ 121846 h 1775835"/>
              <a:gd name="connsiteX1" fmla="*/ 2073337 w 2478741"/>
              <a:gd name="connsiteY1" fmla="*/ 10534 h 1775835"/>
              <a:gd name="connsiteX2" fmla="*/ 1586753 w 2478741"/>
              <a:gd name="connsiteY2" fmla="*/ 18752 h 1775835"/>
              <a:gd name="connsiteX3" fmla="*/ 1143000 w 2478741"/>
              <a:gd name="connsiteY3" fmla="*/ 135293 h 1775835"/>
              <a:gd name="connsiteX4" fmla="*/ 889996 w 2478741"/>
              <a:gd name="connsiteY4" fmla="*/ 269018 h 1775835"/>
              <a:gd name="connsiteX5" fmla="*/ 690282 w 2478741"/>
              <a:gd name="connsiteY5" fmla="*/ 426646 h 1775835"/>
              <a:gd name="connsiteX6" fmla="*/ 359086 w 2478741"/>
              <a:gd name="connsiteY6" fmla="*/ 761329 h 1775835"/>
              <a:gd name="connsiteX7" fmla="*/ 156882 w 2478741"/>
              <a:gd name="connsiteY7" fmla="*/ 1130376 h 1775835"/>
              <a:gd name="connsiteX8" fmla="*/ 44823 w 2478741"/>
              <a:gd name="connsiteY8" fmla="*/ 1462070 h 1775835"/>
              <a:gd name="connsiteX9" fmla="*/ 0 w 2478741"/>
              <a:gd name="connsiteY9" fmla="*/ 1775835 h 1775835"/>
              <a:gd name="connsiteX0" fmla="*/ 2478741 w 2478741"/>
              <a:gd name="connsiteY0" fmla="*/ 121846 h 1775835"/>
              <a:gd name="connsiteX1" fmla="*/ 2073337 w 2478741"/>
              <a:gd name="connsiteY1" fmla="*/ 10534 h 1775835"/>
              <a:gd name="connsiteX2" fmla="*/ 1586753 w 2478741"/>
              <a:gd name="connsiteY2" fmla="*/ 18752 h 1775835"/>
              <a:gd name="connsiteX3" fmla="*/ 1143000 w 2478741"/>
              <a:gd name="connsiteY3" fmla="*/ 135293 h 1775835"/>
              <a:gd name="connsiteX4" fmla="*/ 889996 w 2478741"/>
              <a:gd name="connsiteY4" fmla="*/ 269018 h 1775835"/>
              <a:gd name="connsiteX5" fmla="*/ 673349 w 2478741"/>
              <a:gd name="connsiteY5" fmla="*/ 418180 h 1775835"/>
              <a:gd name="connsiteX6" fmla="*/ 359086 w 2478741"/>
              <a:gd name="connsiteY6" fmla="*/ 761329 h 1775835"/>
              <a:gd name="connsiteX7" fmla="*/ 156882 w 2478741"/>
              <a:gd name="connsiteY7" fmla="*/ 1130376 h 1775835"/>
              <a:gd name="connsiteX8" fmla="*/ 44823 w 2478741"/>
              <a:gd name="connsiteY8" fmla="*/ 1462070 h 1775835"/>
              <a:gd name="connsiteX9" fmla="*/ 0 w 2478741"/>
              <a:gd name="connsiteY9" fmla="*/ 1775835 h 1775835"/>
              <a:gd name="connsiteX0" fmla="*/ 2478741 w 2478741"/>
              <a:gd name="connsiteY0" fmla="*/ 122732 h 1776721"/>
              <a:gd name="connsiteX1" fmla="*/ 2073337 w 2478741"/>
              <a:gd name="connsiteY1" fmla="*/ 11420 h 1776721"/>
              <a:gd name="connsiteX2" fmla="*/ 1586753 w 2478741"/>
              <a:gd name="connsiteY2" fmla="*/ 19638 h 1776721"/>
              <a:gd name="connsiteX3" fmla="*/ 1143000 w 2478741"/>
              <a:gd name="connsiteY3" fmla="*/ 153113 h 1776721"/>
              <a:gd name="connsiteX4" fmla="*/ 889996 w 2478741"/>
              <a:gd name="connsiteY4" fmla="*/ 269904 h 1776721"/>
              <a:gd name="connsiteX5" fmla="*/ 673349 w 2478741"/>
              <a:gd name="connsiteY5" fmla="*/ 419066 h 1776721"/>
              <a:gd name="connsiteX6" fmla="*/ 359086 w 2478741"/>
              <a:gd name="connsiteY6" fmla="*/ 762215 h 1776721"/>
              <a:gd name="connsiteX7" fmla="*/ 156882 w 2478741"/>
              <a:gd name="connsiteY7" fmla="*/ 1131262 h 1776721"/>
              <a:gd name="connsiteX8" fmla="*/ 44823 w 2478741"/>
              <a:gd name="connsiteY8" fmla="*/ 1462956 h 1776721"/>
              <a:gd name="connsiteX9" fmla="*/ 0 w 2478741"/>
              <a:gd name="connsiteY9" fmla="*/ 1776721 h 1776721"/>
              <a:gd name="connsiteX0" fmla="*/ 2478741 w 2478741"/>
              <a:gd name="connsiteY0" fmla="*/ 122732 h 1776721"/>
              <a:gd name="connsiteX1" fmla="*/ 2073337 w 2478741"/>
              <a:gd name="connsiteY1" fmla="*/ 11420 h 1776721"/>
              <a:gd name="connsiteX2" fmla="*/ 1586753 w 2478741"/>
              <a:gd name="connsiteY2" fmla="*/ 19638 h 1776721"/>
              <a:gd name="connsiteX3" fmla="*/ 1143000 w 2478741"/>
              <a:gd name="connsiteY3" fmla="*/ 153113 h 1776721"/>
              <a:gd name="connsiteX4" fmla="*/ 1131296 w 2478741"/>
              <a:gd name="connsiteY4" fmla="*/ 159837 h 1776721"/>
              <a:gd name="connsiteX5" fmla="*/ 889996 w 2478741"/>
              <a:gd name="connsiteY5" fmla="*/ 269904 h 1776721"/>
              <a:gd name="connsiteX6" fmla="*/ 673349 w 2478741"/>
              <a:gd name="connsiteY6" fmla="*/ 419066 h 1776721"/>
              <a:gd name="connsiteX7" fmla="*/ 359086 w 2478741"/>
              <a:gd name="connsiteY7" fmla="*/ 762215 h 1776721"/>
              <a:gd name="connsiteX8" fmla="*/ 156882 w 2478741"/>
              <a:gd name="connsiteY8" fmla="*/ 1131262 h 1776721"/>
              <a:gd name="connsiteX9" fmla="*/ 44823 w 2478741"/>
              <a:gd name="connsiteY9" fmla="*/ 1462956 h 1776721"/>
              <a:gd name="connsiteX10" fmla="*/ 0 w 2478741"/>
              <a:gd name="connsiteY10" fmla="*/ 1776721 h 1776721"/>
              <a:gd name="connsiteX0" fmla="*/ 2478741 w 2478741"/>
              <a:gd name="connsiteY0" fmla="*/ 122732 h 1776721"/>
              <a:gd name="connsiteX1" fmla="*/ 2073337 w 2478741"/>
              <a:gd name="connsiteY1" fmla="*/ 11420 h 1776721"/>
              <a:gd name="connsiteX2" fmla="*/ 1586753 w 2478741"/>
              <a:gd name="connsiteY2" fmla="*/ 19638 h 1776721"/>
              <a:gd name="connsiteX3" fmla="*/ 1143000 w 2478741"/>
              <a:gd name="connsiteY3" fmla="*/ 153113 h 1776721"/>
              <a:gd name="connsiteX4" fmla="*/ 1127063 w 2478741"/>
              <a:gd name="connsiteY4" fmla="*/ 159837 h 1776721"/>
              <a:gd name="connsiteX5" fmla="*/ 889996 w 2478741"/>
              <a:gd name="connsiteY5" fmla="*/ 269904 h 1776721"/>
              <a:gd name="connsiteX6" fmla="*/ 673349 w 2478741"/>
              <a:gd name="connsiteY6" fmla="*/ 419066 h 1776721"/>
              <a:gd name="connsiteX7" fmla="*/ 359086 w 2478741"/>
              <a:gd name="connsiteY7" fmla="*/ 762215 h 1776721"/>
              <a:gd name="connsiteX8" fmla="*/ 156882 w 2478741"/>
              <a:gd name="connsiteY8" fmla="*/ 1131262 h 1776721"/>
              <a:gd name="connsiteX9" fmla="*/ 44823 w 2478741"/>
              <a:gd name="connsiteY9" fmla="*/ 1462956 h 1776721"/>
              <a:gd name="connsiteX10" fmla="*/ 0 w 2478741"/>
              <a:gd name="connsiteY10" fmla="*/ 1776721 h 1776721"/>
              <a:gd name="connsiteX0" fmla="*/ 2478741 w 2478741"/>
              <a:gd name="connsiteY0" fmla="*/ 122732 h 1776721"/>
              <a:gd name="connsiteX1" fmla="*/ 2073337 w 2478741"/>
              <a:gd name="connsiteY1" fmla="*/ 11420 h 1776721"/>
              <a:gd name="connsiteX2" fmla="*/ 1586753 w 2478741"/>
              <a:gd name="connsiteY2" fmla="*/ 19638 h 1776721"/>
              <a:gd name="connsiteX3" fmla="*/ 1143000 w 2478741"/>
              <a:gd name="connsiteY3" fmla="*/ 153113 h 1776721"/>
              <a:gd name="connsiteX4" fmla="*/ 889996 w 2478741"/>
              <a:gd name="connsiteY4" fmla="*/ 269904 h 1776721"/>
              <a:gd name="connsiteX5" fmla="*/ 673349 w 2478741"/>
              <a:gd name="connsiteY5" fmla="*/ 419066 h 1776721"/>
              <a:gd name="connsiteX6" fmla="*/ 359086 w 2478741"/>
              <a:gd name="connsiteY6" fmla="*/ 762215 h 1776721"/>
              <a:gd name="connsiteX7" fmla="*/ 156882 w 2478741"/>
              <a:gd name="connsiteY7" fmla="*/ 1131262 h 1776721"/>
              <a:gd name="connsiteX8" fmla="*/ 44823 w 2478741"/>
              <a:gd name="connsiteY8" fmla="*/ 1462956 h 1776721"/>
              <a:gd name="connsiteX9" fmla="*/ 0 w 2478741"/>
              <a:gd name="connsiteY9" fmla="*/ 1776721 h 1776721"/>
              <a:gd name="connsiteX0" fmla="*/ 2478741 w 2478741"/>
              <a:gd name="connsiteY0" fmla="*/ 121221 h 1775210"/>
              <a:gd name="connsiteX1" fmla="*/ 2073337 w 2478741"/>
              <a:gd name="connsiteY1" fmla="*/ 9909 h 1775210"/>
              <a:gd name="connsiteX2" fmla="*/ 1586753 w 2478741"/>
              <a:gd name="connsiteY2" fmla="*/ 18127 h 1775210"/>
              <a:gd name="connsiteX3" fmla="*/ 1181100 w 2478741"/>
              <a:gd name="connsiteY3" fmla="*/ 121969 h 1775210"/>
              <a:gd name="connsiteX4" fmla="*/ 889996 w 2478741"/>
              <a:gd name="connsiteY4" fmla="*/ 268393 h 1775210"/>
              <a:gd name="connsiteX5" fmla="*/ 673349 w 2478741"/>
              <a:gd name="connsiteY5" fmla="*/ 417555 h 1775210"/>
              <a:gd name="connsiteX6" fmla="*/ 359086 w 2478741"/>
              <a:gd name="connsiteY6" fmla="*/ 760704 h 1775210"/>
              <a:gd name="connsiteX7" fmla="*/ 156882 w 2478741"/>
              <a:gd name="connsiteY7" fmla="*/ 1129751 h 1775210"/>
              <a:gd name="connsiteX8" fmla="*/ 44823 w 2478741"/>
              <a:gd name="connsiteY8" fmla="*/ 1461445 h 1775210"/>
              <a:gd name="connsiteX9" fmla="*/ 0 w 2478741"/>
              <a:gd name="connsiteY9" fmla="*/ 1775210 h 1775210"/>
              <a:gd name="connsiteX0" fmla="*/ 2480228 w 2480228"/>
              <a:gd name="connsiteY0" fmla="*/ 121221 h 1798523"/>
              <a:gd name="connsiteX1" fmla="*/ 2074824 w 2480228"/>
              <a:gd name="connsiteY1" fmla="*/ 9909 h 1798523"/>
              <a:gd name="connsiteX2" fmla="*/ 1588240 w 2480228"/>
              <a:gd name="connsiteY2" fmla="*/ 18127 h 1798523"/>
              <a:gd name="connsiteX3" fmla="*/ 1182587 w 2480228"/>
              <a:gd name="connsiteY3" fmla="*/ 121969 h 1798523"/>
              <a:gd name="connsiteX4" fmla="*/ 891483 w 2480228"/>
              <a:gd name="connsiteY4" fmla="*/ 268393 h 1798523"/>
              <a:gd name="connsiteX5" fmla="*/ 674836 w 2480228"/>
              <a:gd name="connsiteY5" fmla="*/ 417555 h 1798523"/>
              <a:gd name="connsiteX6" fmla="*/ 360573 w 2480228"/>
              <a:gd name="connsiteY6" fmla="*/ 760704 h 1798523"/>
              <a:gd name="connsiteX7" fmla="*/ 158369 w 2480228"/>
              <a:gd name="connsiteY7" fmla="*/ 1129751 h 1798523"/>
              <a:gd name="connsiteX8" fmla="*/ 46310 w 2480228"/>
              <a:gd name="connsiteY8" fmla="*/ 1461445 h 1798523"/>
              <a:gd name="connsiteX9" fmla="*/ 1487 w 2480228"/>
              <a:gd name="connsiteY9" fmla="*/ 1775210 h 1798523"/>
              <a:gd name="connsiteX10" fmla="*/ 10949 w 2480228"/>
              <a:gd name="connsiteY10" fmla="*/ 1775459 h 1798523"/>
              <a:gd name="connsiteX0" fmla="*/ 2479149 w 2479149"/>
              <a:gd name="connsiteY0" fmla="*/ 121221 h 2253826"/>
              <a:gd name="connsiteX1" fmla="*/ 2073745 w 2479149"/>
              <a:gd name="connsiteY1" fmla="*/ 9909 h 2253826"/>
              <a:gd name="connsiteX2" fmla="*/ 1587161 w 2479149"/>
              <a:gd name="connsiteY2" fmla="*/ 18127 h 2253826"/>
              <a:gd name="connsiteX3" fmla="*/ 1181508 w 2479149"/>
              <a:gd name="connsiteY3" fmla="*/ 121969 h 2253826"/>
              <a:gd name="connsiteX4" fmla="*/ 890404 w 2479149"/>
              <a:gd name="connsiteY4" fmla="*/ 268393 h 2253826"/>
              <a:gd name="connsiteX5" fmla="*/ 673757 w 2479149"/>
              <a:gd name="connsiteY5" fmla="*/ 417555 h 2253826"/>
              <a:gd name="connsiteX6" fmla="*/ 359494 w 2479149"/>
              <a:gd name="connsiteY6" fmla="*/ 760704 h 2253826"/>
              <a:gd name="connsiteX7" fmla="*/ 157290 w 2479149"/>
              <a:gd name="connsiteY7" fmla="*/ 1129751 h 2253826"/>
              <a:gd name="connsiteX8" fmla="*/ 45231 w 2479149"/>
              <a:gd name="connsiteY8" fmla="*/ 1461445 h 2253826"/>
              <a:gd name="connsiteX9" fmla="*/ 408 w 2479149"/>
              <a:gd name="connsiteY9" fmla="*/ 1775210 h 2253826"/>
              <a:gd name="connsiteX10" fmla="*/ 56437 w 2479149"/>
              <a:gd name="connsiteY10" fmla="*/ 2253826 h 2253826"/>
              <a:gd name="connsiteX0" fmla="*/ 2478751 w 2761139"/>
              <a:gd name="connsiteY0" fmla="*/ 121221 h 3481493"/>
              <a:gd name="connsiteX1" fmla="*/ 2073347 w 2761139"/>
              <a:gd name="connsiteY1" fmla="*/ 9909 h 3481493"/>
              <a:gd name="connsiteX2" fmla="*/ 1586763 w 2761139"/>
              <a:gd name="connsiteY2" fmla="*/ 18127 h 3481493"/>
              <a:gd name="connsiteX3" fmla="*/ 1181110 w 2761139"/>
              <a:gd name="connsiteY3" fmla="*/ 121969 h 3481493"/>
              <a:gd name="connsiteX4" fmla="*/ 890006 w 2761139"/>
              <a:gd name="connsiteY4" fmla="*/ 268393 h 3481493"/>
              <a:gd name="connsiteX5" fmla="*/ 673359 w 2761139"/>
              <a:gd name="connsiteY5" fmla="*/ 417555 h 3481493"/>
              <a:gd name="connsiteX6" fmla="*/ 359096 w 2761139"/>
              <a:gd name="connsiteY6" fmla="*/ 760704 h 3481493"/>
              <a:gd name="connsiteX7" fmla="*/ 156892 w 2761139"/>
              <a:gd name="connsiteY7" fmla="*/ 1129751 h 3481493"/>
              <a:gd name="connsiteX8" fmla="*/ 44833 w 2761139"/>
              <a:gd name="connsiteY8" fmla="*/ 1461445 h 3481493"/>
              <a:gd name="connsiteX9" fmla="*/ 10 w 2761139"/>
              <a:gd name="connsiteY9" fmla="*/ 1775210 h 3481493"/>
              <a:gd name="connsiteX10" fmla="*/ 2761139 w 2761139"/>
              <a:gd name="connsiteY10" fmla="*/ 3481493 h 3481493"/>
              <a:gd name="connsiteX0" fmla="*/ 2626731 w 2909119"/>
              <a:gd name="connsiteY0" fmla="*/ 121221 h 3646395"/>
              <a:gd name="connsiteX1" fmla="*/ 2221327 w 2909119"/>
              <a:gd name="connsiteY1" fmla="*/ 9909 h 3646395"/>
              <a:gd name="connsiteX2" fmla="*/ 1734743 w 2909119"/>
              <a:gd name="connsiteY2" fmla="*/ 18127 h 3646395"/>
              <a:gd name="connsiteX3" fmla="*/ 1329090 w 2909119"/>
              <a:gd name="connsiteY3" fmla="*/ 121969 h 3646395"/>
              <a:gd name="connsiteX4" fmla="*/ 1037986 w 2909119"/>
              <a:gd name="connsiteY4" fmla="*/ 268393 h 3646395"/>
              <a:gd name="connsiteX5" fmla="*/ 821339 w 2909119"/>
              <a:gd name="connsiteY5" fmla="*/ 417555 h 3646395"/>
              <a:gd name="connsiteX6" fmla="*/ 507076 w 2909119"/>
              <a:gd name="connsiteY6" fmla="*/ 760704 h 3646395"/>
              <a:gd name="connsiteX7" fmla="*/ 304872 w 2909119"/>
              <a:gd name="connsiteY7" fmla="*/ 1129751 h 3646395"/>
              <a:gd name="connsiteX8" fmla="*/ 192813 w 2909119"/>
              <a:gd name="connsiteY8" fmla="*/ 1461445 h 3646395"/>
              <a:gd name="connsiteX9" fmla="*/ 147990 w 2909119"/>
              <a:gd name="connsiteY9" fmla="*/ 1775210 h 3646395"/>
              <a:gd name="connsiteX10" fmla="*/ 1253886 w 2909119"/>
              <a:gd name="connsiteY10" fmla="*/ 3544991 h 3646395"/>
              <a:gd name="connsiteX11" fmla="*/ 2909119 w 2909119"/>
              <a:gd name="connsiteY11" fmla="*/ 3481493 h 3646395"/>
              <a:gd name="connsiteX0" fmla="*/ 2626731 w 2909119"/>
              <a:gd name="connsiteY0" fmla="*/ 121221 h 3744697"/>
              <a:gd name="connsiteX1" fmla="*/ 2221327 w 2909119"/>
              <a:gd name="connsiteY1" fmla="*/ 9909 h 3744697"/>
              <a:gd name="connsiteX2" fmla="*/ 1734743 w 2909119"/>
              <a:gd name="connsiteY2" fmla="*/ 18127 h 3744697"/>
              <a:gd name="connsiteX3" fmla="*/ 1329090 w 2909119"/>
              <a:gd name="connsiteY3" fmla="*/ 121969 h 3744697"/>
              <a:gd name="connsiteX4" fmla="*/ 1037986 w 2909119"/>
              <a:gd name="connsiteY4" fmla="*/ 268393 h 3744697"/>
              <a:gd name="connsiteX5" fmla="*/ 821339 w 2909119"/>
              <a:gd name="connsiteY5" fmla="*/ 417555 h 3744697"/>
              <a:gd name="connsiteX6" fmla="*/ 507076 w 2909119"/>
              <a:gd name="connsiteY6" fmla="*/ 760704 h 3744697"/>
              <a:gd name="connsiteX7" fmla="*/ 304872 w 2909119"/>
              <a:gd name="connsiteY7" fmla="*/ 1129751 h 3744697"/>
              <a:gd name="connsiteX8" fmla="*/ 192813 w 2909119"/>
              <a:gd name="connsiteY8" fmla="*/ 1461445 h 3744697"/>
              <a:gd name="connsiteX9" fmla="*/ 147990 w 2909119"/>
              <a:gd name="connsiteY9" fmla="*/ 1775210 h 3744697"/>
              <a:gd name="connsiteX10" fmla="*/ 1253886 w 2909119"/>
              <a:gd name="connsiteY10" fmla="*/ 3544991 h 3744697"/>
              <a:gd name="connsiteX11" fmla="*/ 2109019 w 2909119"/>
              <a:gd name="connsiteY11" fmla="*/ 3705858 h 3744697"/>
              <a:gd name="connsiteX12" fmla="*/ 2909119 w 2909119"/>
              <a:gd name="connsiteY12" fmla="*/ 3481493 h 3744697"/>
              <a:gd name="connsiteX0" fmla="*/ 2626731 w 2909119"/>
              <a:gd name="connsiteY0" fmla="*/ 121221 h 3706416"/>
              <a:gd name="connsiteX1" fmla="*/ 2221327 w 2909119"/>
              <a:gd name="connsiteY1" fmla="*/ 9909 h 3706416"/>
              <a:gd name="connsiteX2" fmla="*/ 1734743 w 2909119"/>
              <a:gd name="connsiteY2" fmla="*/ 18127 h 3706416"/>
              <a:gd name="connsiteX3" fmla="*/ 1329090 w 2909119"/>
              <a:gd name="connsiteY3" fmla="*/ 121969 h 3706416"/>
              <a:gd name="connsiteX4" fmla="*/ 1037986 w 2909119"/>
              <a:gd name="connsiteY4" fmla="*/ 268393 h 3706416"/>
              <a:gd name="connsiteX5" fmla="*/ 821339 w 2909119"/>
              <a:gd name="connsiteY5" fmla="*/ 417555 h 3706416"/>
              <a:gd name="connsiteX6" fmla="*/ 507076 w 2909119"/>
              <a:gd name="connsiteY6" fmla="*/ 760704 h 3706416"/>
              <a:gd name="connsiteX7" fmla="*/ 304872 w 2909119"/>
              <a:gd name="connsiteY7" fmla="*/ 1129751 h 3706416"/>
              <a:gd name="connsiteX8" fmla="*/ 192813 w 2909119"/>
              <a:gd name="connsiteY8" fmla="*/ 1461445 h 3706416"/>
              <a:gd name="connsiteX9" fmla="*/ 147990 w 2909119"/>
              <a:gd name="connsiteY9" fmla="*/ 1775210 h 3706416"/>
              <a:gd name="connsiteX10" fmla="*/ 771286 w 2909119"/>
              <a:gd name="connsiteY10" fmla="*/ 3269824 h 3706416"/>
              <a:gd name="connsiteX11" fmla="*/ 2109019 w 2909119"/>
              <a:gd name="connsiteY11" fmla="*/ 3705858 h 3706416"/>
              <a:gd name="connsiteX12" fmla="*/ 2909119 w 2909119"/>
              <a:gd name="connsiteY12" fmla="*/ 3481493 h 3706416"/>
              <a:gd name="connsiteX0" fmla="*/ 2626731 w 2909119"/>
              <a:gd name="connsiteY0" fmla="*/ 121221 h 3706348"/>
              <a:gd name="connsiteX1" fmla="*/ 2221327 w 2909119"/>
              <a:gd name="connsiteY1" fmla="*/ 9909 h 3706348"/>
              <a:gd name="connsiteX2" fmla="*/ 1734743 w 2909119"/>
              <a:gd name="connsiteY2" fmla="*/ 18127 h 3706348"/>
              <a:gd name="connsiteX3" fmla="*/ 1329090 w 2909119"/>
              <a:gd name="connsiteY3" fmla="*/ 121969 h 3706348"/>
              <a:gd name="connsiteX4" fmla="*/ 1037986 w 2909119"/>
              <a:gd name="connsiteY4" fmla="*/ 268393 h 3706348"/>
              <a:gd name="connsiteX5" fmla="*/ 821339 w 2909119"/>
              <a:gd name="connsiteY5" fmla="*/ 417555 h 3706348"/>
              <a:gd name="connsiteX6" fmla="*/ 507076 w 2909119"/>
              <a:gd name="connsiteY6" fmla="*/ 760704 h 3706348"/>
              <a:gd name="connsiteX7" fmla="*/ 304872 w 2909119"/>
              <a:gd name="connsiteY7" fmla="*/ 1129751 h 3706348"/>
              <a:gd name="connsiteX8" fmla="*/ 192813 w 2909119"/>
              <a:gd name="connsiteY8" fmla="*/ 1461445 h 3706348"/>
              <a:gd name="connsiteX9" fmla="*/ 147990 w 2909119"/>
              <a:gd name="connsiteY9" fmla="*/ 1775210 h 3706348"/>
              <a:gd name="connsiteX10" fmla="*/ 779753 w 2909119"/>
              <a:gd name="connsiteY10" fmla="*/ 3248657 h 3706348"/>
              <a:gd name="connsiteX11" fmla="*/ 2109019 w 2909119"/>
              <a:gd name="connsiteY11" fmla="*/ 3705858 h 3706348"/>
              <a:gd name="connsiteX12" fmla="*/ 2909119 w 2909119"/>
              <a:gd name="connsiteY12" fmla="*/ 3481493 h 3706348"/>
              <a:gd name="connsiteX0" fmla="*/ 2626731 w 2909119"/>
              <a:gd name="connsiteY0" fmla="*/ 121221 h 3712171"/>
              <a:gd name="connsiteX1" fmla="*/ 2221327 w 2909119"/>
              <a:gd name="connsiteY1" fmla="*/ 9909 h 3712171"/>
              <a:gd name="connsiteX2" fmla="*/ 1734743 w 2909119"/>
              <a:gd name="connsiteY2" fmla="*/ 18127 h 3712171"/>
              <a:gd name="connsiteX3" fmla="*/ 1329090 w 2909119"/>
              <a:gd name="connsiteY3" fmla="*/ 121969 h 3712171"/>
              <a:gd name="connsiteX4" fmla="*/ 1037986 w 2909119"/>
              <a:gd name="connsiteY4" fmla="*/ 268393 h 3712171"/>
              <a:gd name="connsiteX5" fmla="*/ 821339 w 2909119"/>
              <a:gd name="connsiteY5" fmla="*/ 417555 h 3712171"/>
              <a:gd name="connsiteX6" fmla="*/ 507076 w 2909119"/>
              <a:gd name="connsiteY6" fmla="*/ 760704 h 3712171"/>
              <a:gd name="connsiteX7" fmla="*/ 304872 w 2909119"/>
              <a:gd name="connsiteY7" fmla="*/ 1129751 h 3712171"/>
              <a:gd name="connsiteX8" fmla="*/ 192813 w 2909119"/>
              <a:gd name="connsiteY8" fmla="*/ 1461445 h 3712171"/>
              <a:gd name="connsiteX9" fmla="*/ 147990 w 2909119"/>
              <a:gd name="connsiteY9" fmla="*/ 1775210 h 3712171"/>
              <a:gd name="connsiteX10" fmla="*/ 779753 w 2909119"/>
              <a:gd name="connsiteY10" fmla="*/ 3248657 h 3712171"/>
              <a:gd name="connsiteX11" fmla="*/ 1448619 w 2909119"/>
              <a:gd name="connsiteY11" fmla="*/ 3625424 h 3712171"/>
              <a:gd name="connsiteX12" fmla="*/ 2109019 w 2909119"/>
              <a:gd name="connsiteY12" fmla="*/ 3705858 h 3712171"/>
              <a:gd name="connsiteX13" fmla="*/ 2909119 w 2909119"/>
              <a:gd name="connsiteY13" fmla="*/ 3481493 h 3712171"/>
              <a:gd name="connsiteX0" fmla="*/ 2566364 w 2848752"/>
              <a:gd name="connsiteY0" fmla="*/ 121221 h 3712171"/>
              <a:gd name="connsiteX1" fmla="*/ 2160960 w 2848752"/>
              <a:gd name="connsiteY1" fmla="*/ 9909 h 3712171"/>
              <a:gd name="connsiteX2" fmla="*/ 1674376 w 2848752"/>
              <a:gd name="connsiteY2" fmla="*/ 18127 h 3712171"/>
              <a:gd name="connsiteX3" fmla="*/ 1268723 w 2848752"/>
              <a:gd name="connsiteY3" fmla="*/ 121969 h 3712171"/>
              <a:gd name="connsiteX4" fmla="*/ 977619 w 2848752"/>
              <a:gd name="connsiteY4" fmla="*/ 268393 h 3712171"/>
              <a:gd name="connsiteX5" fmla="*/ 760972 w 2848752"/>
              <a:gd name="connsiteY5" fmla="*/ 417555 h 3712171"/>
              <a:gd name="connsiteX6" fmla="*/ 446709 w 2848752"/>
              <a:gd name="connsiteY6" fmla="*/ 760704 h 3712171"/>
              <a:gd name="connsiteX7" fmla="*/ 244505 w 2848752"/>
              <a:gd name="connsiteY7" fmla="*/ 1129751 h 3712171"/>
              <a:gd name="connsiteX8" fmla="*/ 132446 w 2848752"/>
              <a:gd name="connsiteY8" fmla="*/ 1461445 h 3712171"/>
              <a:gd name="connsiteX9" fmla="*/ 87623 w 2848752"/>
              <a:gd name="connsiteY9" fmla="*/ 1775210 h 3712171"/>
              <a:gd name="connsiteX10" fmla="*/ 1388252 w 2848752"/>
              <a:gd name="connsiteY10" fmla="*/ 3625424 h 3712171"/>
              <a:gd name="connsiteX11" fmla="*/ 2048652 w 2848752"/>
              <a:gd name="connsiteY11" fmla="*/ 3705858 h 3712171"/>
              <a:gd name="connsiteX12" fmla="*/ 2848752 w 2848752"/>
              <a:gd name="connsiteY12" fmla="*/ 3481493 h 3712171"/>
              <a:gd name="connsiteX0" fmla="*/ 2566364 w 2848752"/>
              <a:gd name="connsiteY0" fmla="*/ 121221 h 3712171"/>
              <a:gd name="connsiteX1" fmla="*/ 2160960 w 2848752"/>
              <a:gd name="connsiteY1" fmla="*/ 9909 h 3712171"/>
              <a:gd name="connsiteX2" fmla="*/ 1674376 w 2848752"/>
              <a:gd name="connsiteY2" fmla="*/ 18127 h 3712171"/>
              <a:gd name="connsiteX3" fmla="*/ 1268723 w 2848752"/>
              <a:gd name="connsiteY3" fmla="*/ 121969 h 3712171"/>
              <a:gd name="connsiteX4" fmla="*/ 977619 w 2848752"/>
              <a:gd name="connsiteY4" fmla="*/ 268393 h 3712171"/>
              <a:gd name="connsiteX5" fmla="*/ 760972 w 2848752"/>
              <a:gd name="connsiteY5" fmla="*/ 417555 h 3712171"/>
              <a:gd name="connsiteX6" fmla="*/ 446709 w 2848752"/>
              <a:gd name="connsiteY6" fmla="*/ 760704 h 3712171"/>
              <a:gd name="connsiteX7" fmla="*/ 244505 w 2848752"/>
              <a:gd name="connsiteY7" fmla="*/ 1129751 h 3712171"/>
              <a:gd name="connsiteX8" fmla="*/ 132446 w 2848752"/>
              <a:gd name="connsiteY8" fmla="*/ 1461445 h 3712171"/>
              <a:gd name="connsiteX9" fmla="*/ 87623 w 2848752"/>
              <a:gd name="connsiteY9" fmla="*/ 1775210 h 3712171"/>
              <a:gd name="connsiteX10" fmla="*/ 1388252 w 2848752"/>
              <a:gd name="connsiteY10" fmla="*/ 3625424 h 3712171"/>
              <a:gd name="connsiteX11" fmla="*/ 2048652 w 2848752"/>
              <a:gd name="connsiteY11" fmla="*/ 3705858 h 3712171"/>
              <a:gd name="connsiteX12" fmla="*/ 2433884 w 2848752"/>
              <a:gd name="connsiteY12" fmla="*/ 3638124 h 3712171"/>
              <a:gd name="connsiteX13" fmla="*/ 2848752 w 2848752"/>
              <a:gd name="connsiteY13" fmla="*/ 3481493 h 3712171"/>
              <a:gd name="connsiteX0" fmla="*/ 2566364 w 2848752"/>
              <a:gd name="connsiteY0" fmla="*/ 121221 h 3712171"/>
              <a:gd name="connsiteX1" fmla="*/ 2160960 w 2848752"/>
              <a:gd name="connsiteY1" fmla="*/ 9909 h 3712171"/>
              <a:gd name="connsiteX2" fmla="*/ 1674376 w 2848752"/>
              <a:gd name="connsiteY2" fmla="*/ 18127 h 3712171"/>
              <a:gd name="connsiteX3" fmla="*/ 1268723 w 2848752"/>
              <a:gd name="connsiteY3" fmla="*/ 121969 h 3712171"/>
              <a:gd name="connsiteX4" fmla="*/ 977619 w 2848752"/>
              <a:gd name="connsiteY4" fmla="*/ 268393 h 3712171"/>
              <a:gd name="connsiteX5" fmla="*/ 760972 w 2848752"/>
              <a:gd name="connsiteY5" fmla="*/ 417555 h 3712171"/>
              <a:gd name="connsiteX6" fmla="*/ 446709 w 2848752"/>
              <a:gd name="connsiteY6" fmla="*/ 760704 h 3712171"/>
              <a:gd name="connsiteX7" fmla="*/ 244505 w 2848752"/>
              <a:gd name="connsiteY7" fmla="*/ 1129751 h 3712171"/>
              <a:gd name="connsiteX8" fmla="*/ 132446 w 2848752"/>
              <a:gd name="connsiteY8" fmla="*/ 1461445 h 3712171"/>
              <a:gd name="connsiteX9" fmla="*/ 87623 w 2848752"/>
              <a:gd name="connsiteY9" fmla="*/ 1775210 h 3712171"/>
              <a:gd name="connsiteX10" fmla="*/ 1388252 w 2848752"/>
              <a:gd name="connsiteY10" fmla="*/ 3625424 h 3712171"/>
              <a:gd name="connsiteX11" fmla="*/ 2014785 w 2848752"/>
              <a:gd name="connsiteY11" fmla="*/ 3705858 h 3712171"/>
              <a:gd name="connsiteX12" fmla="*/ 2433884 w 2848752"/>
              <a:gd name="connsiteY12" fmla="*/ 3638124 h 3712171"/>
              <a:gd name="connsiteX13" fmla="*/ 2848752 w 2848752"/>
              <a:gd name="connsiteY13" fmla="*/ 3481493 h 3712171"/>
              <a:gd name="connsiteX0" fmla="*/ 2566364 w 2848752"/>
              <a:gd name="connsiteY0" fmla="*/ 121221 h 3707431"/>
              <a:gd name="connsiteX1" fmla="*/ 2160960 w 2848752"/>
              <a:gd name="connsiteY1" fmla="*/ 9909 h 3707431"/>
              <a:gd name="connsiteX2" fmla="*/ 1674376 w 2848752"/>
              <a:gd name="connsiteY2" fmla="*/ 18127 h 3707431"/>
              <a:gd name="connsiteX3" fmla="*/ 1268723 w 2848752"/>
              <a:gd name="connsiteY3" fmla="*/ 121969 h 3707431"/>
              <a:gd name="connsiteX4" fmla="*/ 977619 w 2848752"/>
              <a:gd name="connsiteY4" fmla="*/ 268393 h 3707431"/>
              <a:gd name="connsiteX5" fmla="*/ 760972 w 2848752"/>
              <a:gd name="connsiteY5" fmla="*/ 417555 h 3707431"/>
              <a:gd name="connsiteX6" fmla="*/ 446709 w 2848752"/>
              <a:gd name="connsiteY6" fmla="*/ 760704 h 3707431"/>
              <a:gd name="connsiteX7" fmla="*/ 244505 w 2848752"/>
              <a:gd name="connsiteY7" fmla="*/ 1129751 h 3707431"/>
              <a:gd name="connsiteX8" fmla="*/ 132446 w 2848752"/>
              <a:gd name="connsiteY8" fmla="*/ 1461445 h 3707431"/>
              <a:gd name="connsiteX9" fmla="*/ 87623 w 2848752"/>
              <a:gd name="connsiteY9" fmla="*/ 1775210 h 3707431"/>
              <a:gd name="connsiteX10" fmla="*/ 1049585 w 2848752"/>
              <a:gd name="connsiteY10" fmla="*/ 3489957 h 3707431"/>
              <a:gd name="connsiteX11" fmla="*/ 2014785 w 2848752"/>
              <a:gd name="connsiteY11" fmla="*/ 3705858 h 3707431"/>
              <a:gd name="connsiteX12" fmla="*/ 2433884 w 2848752"/>
              <a:gd name="connsiteY12" fmla="*/ 3638124 h 3707431"/>
              <a:gd name="connsiteX13" fmla="*/ 2848752 w 2848752"/>
              <a:gd name="connsiteY13" fmla="*/ 3481493 h 3707431"/>
              <a:gd name="connsiteX0" fmla="*/ 2566364 w 2848752"/>
              <a:gd name="connsiteY0" fmla="*/ 121221 h 3706341"/>
              <a:gd name="connsiteX1" fmla="*/ 2160960 w 2848752"/>
              <a:gd name="connsiteY1" fmla="*/ 9909 h 3706341"/>
              <a:gd name="connsiteX2" fmla="*/ 1674376 w 2848752"/>
              <a:gd name="connsiteY2" fmla="*/ 18127 h 3706341"/>
              <a:gd name="connsiteX3" fmla="*/ 1268723 w 2848752"/>
              <a:gd name="connsiteY3" fmla="*/ 121969 h 3706341"/>
              <a:gd name="connsiteX4" fmla="*/ 977619 w 2848752"/>
              <a:gd name="connsiteY4" fmla="*/ 268393 h 3706341"/>
              <a:gd name="connsiteX5" fmla="*/ 760972 w 2848752"/>
              <a:gd name="connsiteY5" fmla="*/ 417555 h 3706341"/>
              <a:gd name="connsiteX6" fmla="*/ 446709 w 2848752"/>
              <a:gd name="connsiteY6" fmla="*/ 760704 h 3706341"/>
              <a:gd name="connsiteX7" fmla="*/ 244505 w 2848752"/>
              <a:gd name="connsiteY7" fmla="*/ 1129751 h 3706341"/>
              <a:gd name="connsiteX8" fmla="*/ 132446 w 2848752"/>
              <a:gd name="connsiteY8" fmla="*/ 1461445 h 3706341"/>
              <a:gd name="connsiteX9" fmla="*/ 87623 w 2848752"/>
              <a:gd name="connsiteY9" fmla="*/ 1775210 h 3706341"/>
              <a:gd name="connsiteX10" fmla="*/ 1049585 w 2848752"/>
              <a:gd name="connsiteY10" fmla="*/ 3489957 h 3706341"/>
              <a:gd name="connsiteX11" fmla="*/ 1536418 w 2848752"/>
              <a:gd name="connsiteY11" fmla="*/ 3671991 h 3706341"/>
              <a:gd name="connsiteX12" fmla="*/ 2014785 w 2848752"/>
              <a:gd name="connsiteY12" fmla="*/ 3705858 h 3706341"/>
              <a:gd name="connsiteX13" fmla="*/ 2433884 w 2848752"/>
              <a:gd name="connsiteY13" fmla="*/ 3638124 h 3706341"/>
              <a:gd name="connsiteX14" fmla="*/ 2848752 w 2848752"/>
              <a:gd name="connsiteY14" fmla="*/ 3481493 h 3706341"/>
              <a:gd name="connsiteX0" fmla="*/ 2577298 w 2859686"/>
              <a:gd name="connsiteY0" fmla="*/ 121221 h 3706341"/>
              <a:gd name="connsiteX1" fmla="*/ 2171894 w 2859686"/>
              <a:gd name="connsiteY1" fmla="*/ 9909 h 3706341"/>
              <a:gd name="connsiteX2" fmla="*/ 1685310 w 2859686"/>
              <a:gd name="connsiteY2" fmla="*/ 18127 h 3706341"/>
              <a:gd name="connsiteX3" fmla="*/ 1279657 w 2859686"/>
              <a:gd name="connsiteY3" fmla="*/ 121969 h 3706341"/>
              <a:gd name="connsiteX4" fmla="*/ 988553 w 2859686"/>
              <a:gd name="connsiteY4" fmla="*/ 268393 h 3706341"/>
              <a:gd name="connsiteX5" fmla="*/ 771906 w 2859686"/>
              <a:gd name="connsiteY5" fmla="*/ 417555 h 3706341"/>
              <a:gd name="connsiteX6" fmla="*/ 457643 w 2859686"/>
              <a:gd name="connsiteY6" fmla="*/ 760704 h 3706341"/>
              <a:gd name="connsiteX7" fmla="*/ 255439 w 2859686"/>
              <a:gd name="connsiteY7" fmla="*/ 1129751 h 3706341"/>
              <a:gd name="connsiteX8" fmla="*/ 143380 w 2859686"/>
              <a:gd name="connsiteY8" fmla="*/ 1461445 h 3706341"/>
              <a:gd name="connsiteX9" fmla="*/ 98557 w 2859686"/>
              <a:gd name="connsiteY9" fmla="*/ 1775210 h 3706341"/>
              <a:gd name="connsiteX10" fmla="*/ 1547352 w 2859686"/>
              <a:gd name="connsiteY10" fmla="*/ 3671991 h 3706341"/>
              <a:gd name="connsiteX11" fmla="*/ 2025719 w 2859686"/>
              <a:gd name="connsiteY11" fmla="*/ 3705858 h 3706341"/>
              <a:gd name="connsiteX12" fmla="*/ 2444818 w 2859686"/>
              <a:gd name="connsiteY12" fmla="*/ 3638124 h 3706341"/>
              <a:gd name="connsiteX13" fmla="*/ 2859686 w 2859686"/>
              <a:gd name="connsiteY13" fmla="*/ 3481493 h 3706341"/>
              <a:gd name="connsiteX0" fmla="*/ 2481246 w 2763634"/>
              <a:gd name="connsiteY0" fmla="*/ 121221 h 3706341"/>
              <a:gd name="connsiteX1" fmla="*/ 2075842 w 2763634"/>
              <a:gd name="connsiteY1" fmla="*/ 9909 h 3706341"/>
              <a:gd name="connsiteX2" fmla="*/ 1589258 w 2763634"/>
              <a:gd name="connsiteY2" fmla="*/ 18127 h 3706341"/>
              <a:gd name="connsiteX3" fmla="*/ 1183605 w 2763634"/>
              <a:gd name="connsiteY3" fmla="*/ 121969 h 3706341"/>
              <a:gd name="connsiteX4" fmla="*/ 892501 w 2763634"/>
              <a:gd name="connsiteY4" fmla="*/ 268393 h 3706341"/>
              <a:gd name="connsiteX5" fmla="*/ 675854 w 2763634"/>
              <a:gd name="connsiteY5" fmla="*/ 417555 h 3706341"/>
              <a:gd name="connsiteX6" fmla="*/ 361591 w 2763634"/>
              <a:gd name="connsiteY6" fmla="*/ 760704 h 3706341"/>
              <a:gd name="connsiteX7" fmla="*/ 159387 w 2763634"/>
              <a:gd name="connsiteY7" fmla="*/ 1129751 h 3706341"/>
              <a:gd name="connsiteX8" fmla="*/ 47328 w 2763634"/>
              <a:gd name="connsiteY8" fmla="*/ 1461445 h 3706341"/>
              <a:gd name="connsiteX9" fmla="*/ 133738 w 2763634"/>
              <a:gd name="connsiteY9" fmla="*/ 2486410 h 3706341"/>
              <a:gd name="connsiteX10" fmla="*/ 1451300 w 2763634"/>
              <a:gd name="connsiteY10" fmla="*/ 3671991 h 3706341"/>
              <a:gd name="connsiteX11" fmla="*/ 1929667 w 2763634"/>
              <a:gd name="connsiteY11" fmla="*/ 3705858 h 3706341"/>
              <a:gd name="connsiteX12" fmla="*/ 2348766 w 2763634"/>
              <a:gd name="connsiteY12" fmla="*/ 3638124 h 3706341"/>
              <a:gd name="connsiteX13" fmla="*/ 2763634 w 2763634"/>
              <a:gd name="connsiteY13" fmla="*/ 3481493 h 3706341"/>
              <a:gd name="connsiteX0" fmla="*/ 2454215 w 2736603"/>
              <a:gd name="connsiteY0" fmla="*/ 121221 h 3706341"/>
              <a:gd name="connsiteX1" fmla="*/ 2048811 w 2736603"/>
              <a:gd name="connsiteY1" fmla="*/ 9909 h 3706341"/>
              <a:gd name="connsiteX2" fmla="*/ 1562227 w 2736603"/>
              <a:gd name="connsiteY2" fmla="*/ 18127 h 3706341"/>
              <a:gd name="connsiteX3" fmla="*/ 1156574 w 2736603"/>
              <a:gd name="connsiteY3" fmla="*/ 121969 h 3706341"/>
              <a:gd name="connsiteX4" fmla="*/ 865470 w 2736603"/>
              <a:gd name="connsiteY4" fmla="*/ 268393 h 3706341"/>
              <a:gd name="connsiteX5" fmla="*/ 648823 w 2736603"/>
              <a:gd name="connsiteY5" fmla="*/ 417555 h 3706341"/>
              <a:gd name="connsiteX6" fmla="*/ 334560 w 2736603"/>
              <a:gd name="connsiteY6" fmla="*/ 760704 h 3706341"/>
              <a:gd name="connsiteX7" fmla="*/ 132356 w 2736603"/>
              <a:gd name="connsiteY7" fmla="*/ 1129751 h 3706341"/>
              <a:gd name="connsiteX8" fmla="*/ 20297 w 2736603"/>
              <a:gd name="connsiteY8" fmla="*/ 1461445 h 3706341"/>
              <a:gd name="connsiteX9" fmla="*/ 153274 w 2736603"/>
              <a:gd name="connsiteY9" fmla="*/ 2655744 h 3706341"/>
              <a:gd name="connsiteX10" fmla="*/ 1424269 w 2736603"/>
              <a:gd name="connsiteY10" fmla="*/ 3671991 h 3706341"/>
              <a:gd name="connsiteX11" fmla="*/ 1902636 w 2736603"/>
              <a:gd name="connsiteY11" fmla="*/ 3705858 h 3706341"/>
              <a:gd name="connsiteX12" fmla="*/ 2321735 w 2736603"/>
              <a:gd name="connsiteY12" fmla="*/ 3638124 h 3706341"/>
              <a:gd name="connsiteX13" fmla="*/ 2736603 w 2736603"/>
              <a:gd name="connsiteY13" fmla="*/ 3481493 h 3706341"/>
              <a:gd name="connsiteX0" fmla="*/ 2488064 w 2770452"/>
              <a:gd name="connsiteY0" fmla="*/ 121221 h 3706341"/>
              <a:gd name="connsiteX1" fmla="*/ 2082660 w 2770452"/>
              <a:gd name="connsiteY1" fmla="*/ 9909 h 3706341"/>
              <a:gd name="connsiteX2" fmla="*/ 1596076 w 2770452"/>
              <a:gd name="connsiteY2" fmla="*/ 18127 h 3706341"/>
              <a:gd name="connsiteX3" fmla="*/ 1190423 w 2770452"/>
              <a:gd name="connsiteY3" fmla="*/ 121969 h 3706341"/>
              <a:gd name="connsiteX4" fmla="*/ 899319 w 2770452"/>
              <a:gd name="connsiteY4" fmla="*/ 268393 h 3706341"/>
              <a:gd name="connsiteX5" fmla="*/ 682672 w 2770452"/>
              <a:gd name="connsiteY5" fmla="*/ 417555 h 3706341"/>
              <a:gd name="connsiteX6" fmla="*/ 368409 w 2770452"/>
              <a:gd name="connsiteY6" fmla="*/ 760704 h 3706341"/>
              <a:gd name="connsiteX7" fmla="*/ 166205 w 2770452"/>
              <a:gd name="connsiteY7" fmla="*/ 1129751 h 3706341"/>
              <a:gd name="connsiteX8" fmla="*/ 54146 w 2770452"/>
              <a:gd name="connsiteY8" fmla="*/ 1461445 h 3706341"/>
              <a:gd name="connsiteX9" fmla="*/ 6084 w 2770452"/>
              <a:gd name="connsiteY9" fmla="*/ 1893991 h 3706341"/>
              <a:gd name="connsiteX10" fmla="*/ 187123 w 2770452"/>
              <a:gd name="connsiteY10" fmla="*/ 2655744 h 3706341"/>
              <a:gd name="connsiteX11" fmla="*/ 1458118 w 2770452"/>
              <a:gd name="connsiteY11" fmla="*/ 3671991 h 3706341"/>
              <a:gd name="connsiteX12" fmla="*/ 1936485 w 2770452"/>
              <a:gd name="connsiteY12" fmla="*/ 3705858 h 3706341"/>
              <a:gd name="connsiteX13" fmla="*/ 2355584 w 2770452"/>
              <a:gd name="connsiteY13" fmla="*/ 3638124 h 3706341"/>
              <a:gd name="connsiteX14" fmla="*/ 2770452 w 2770452"/>
              <a:gd name="connsiteY14" fmla="*/ 3481493 h 3706341"/>
              <a:gd name="connsiteX0" fmla="*/ 2488064 w 2770452"/>
              <a:gd name="connsiteY0" fmla="*/ 121221 h 3706341"/>
              <a:gd name="connsiteX1" fmla="*/ 2082660 w 2770452"/>
              <a:gd name="connsiteY1" fmla="*/ 9909 h 3706341"/>
              <a:gd name="connsiteX2" fmla="*/ 1596076 w 2770452"/>
              <a:gd name="connsiteY2" fmla="*/ 18127 h 3706341"/>
              <a:gd name="connsiteX3" fmla="*/ 1190423 w 2770452"/>
              <a:gd name="connsiteY3" fmla="*/ 121969 h 3706341"/>
              <a:gd name="connsiteX4" fmla="*/ 899319 w 2770452"/>
              <a:gd name="connsiteY4" fmla="*/ 268393 h 3706341"/>
              <a:gd name="connsiteX5" fmla="*/ 682672 w 2770452"/>
              <a:gd name="connsiteY5" fmla="*/ 417555 h 3706341"/>
              <a:gd name="connsiteX6" fmla="*/ 368409 w 2770452"/>
              <a:gd name="connsiteY6" fmla="*/ 760704 h 3706341"/>
              <a:gd name="connsiteX7" fmla="*/ 166205 w 2770452"/>
              <a:gd name="connsiteY7" fmla="*/ 1129751 h 3706341"/>
              <a:gd name="connsiteX8" fmla="*/ 54146 w 2770452"/>
              <a:gd name="connsiteY8" fmla="*/ 1461445 h 3706341"/>
              <a:gd name="connsiteX9" fmla="*/ 6084 w 2770452"/>
              <a:gd name="connsiteY9" fmla="*/ 1893991 h 3706341"/>
              <a:gd name="connsiteX10" fmla="*/ 301423 w 2770452"/>
              <a:gd name="connsiteY10" fmla="*/ 2833544 h 3706341"/>
              <a:gd name="connsiteX11" fmla="*/ 1458118 w 2770452"/>
              <a:gd name="connsiteY11" fmla="*/ 3671991 h 3706341"/>
              <a:gd name="connsiteX12" fmla="*/ 1936485 w 2770452"/>
              <a:gd name="connsiteY12" fmla="*/ 3705858 h 3706341"/>
              <a:gd name="connsiteX13" fmla="*/ 2355584 w 2770452"/>
              <a:gd name="connsiteY13" fmla="*/ 3638124 h 3706341"/>
              <a:gd name="connsiteX14" fmla="*/ 2770452 w 2770452"/>
              <a:gd name="connsiteY14" fmla="*/ 3481493 h 3706341"/>
              <a:gd name="connsiteX0" fmla="*/ 2476599 w 2758987"/>
              <a:gd name="connsiteY0" fmla="*/ 121221 h 3706341"/>
              <a:gd name="connsiteX1" fmla="*/ 2071195 w 2758987"/>
              <a:gd name="connsiteY1" fmla="*/ 9909 h 3706341"/>
              <a:gd name="connsiteX2" fmla="*/ 1584611 w 2758987"/>
              <a:gd name="connsiteY2" fmla="*/ 18127 h 3706341"/>
              <a:gd name="connsiteX3" fmla="*/ 1178958 w 2758987"/>
              <a:gd name="connsiteY3" fmla="*/ 121969 h 3706341"/>
              <a:gd name="connsiteX4" fmla="*/ 887854 w 2758987"/>
              <a:gd name="connsiteY4" fmla="*/ 268393 h 3706341"/>
              <a:gd name="connsiteX5" fmla="*/ 671207 w 2758987"/>
              <a:gd name="connsiteY5" fmla="*/ 417555 h 3706341"/>
              <a:gd name="connsiteX6" fmla="*/ 356944 w 2758987"/>
              <a:gd name="connsiteY6" fmla="*/ 760704 h 3706341"/>
              <a:gd name="connsiteX7" fmla="*/ 154740 w 2758987"/>
              <a:gd name="connsiteY7" fmla="*/ 1129751 h 3706341"/>
              <a:gd name="connsiteX8" fmla="*/ 42681 w 2758987"/>
              <a:gd name="connsiteY8" fmla="*/ 1461445 h 3706341"/>
              <a:gd name="connsiteX9" fmla="*/ 7319 w 2758987"/>
              <a:gd name="connsiteY9" fmla="*/ 1978658 h 3706341"/>
              <a:gd name="connsiteX10" fmla="*/ 289958 w 2758987"/>
              <a:gd name="connsiteY10" fmla="*/ 2833544 h 3706341"/>
              <a:gd name="connsiteX11" fmla="*/ 1446653 w 2758987"/>
              <a:gd name="connsiteY11" fmla="*/ 3671991 h 3706341"/>
              <a:gd name="connsiteX12" fmla="*/ 1925020 w 2758987"/>
              <a:gd name="connsiteY12" fmla="*/ 3705858 h 3706341"/>
              <a:gd name="connsiteX13" fmla="*/ 2344119 w 2758987"/>
              <a:gd name="connsiteY13" fmla="*/ 3638124 h 3706341"/>
              <a:gd name="connsiteX14" fmla="*/ 2758987 w 2758987"/>
              <a:gd name="connsiteY14" fmla="*/ 3481493 h 3706341"/>
              <a:gd name="connsiteX0" fmla="*/ 2476599 w 2758987"/>
              <a:gd name="connsiteY0" fmla="*/ 121221 h 3706341"/>
              <a:gd name="connsiteX1" fmla="*/ 2071195 w 2758987"/>
              <a:gd name="connsiteY1" fmla="*/ 9909 h 3706341"/>
              <a:gd name="connsiteX2" fmla="*/ 1584611 w 2758987"/>
              <a:gd name="connsiteY2" fmla="*/ 18127 h 3706341"/>
              <a:gd name="connsiteX3" fmla="*/ 1178958 w 2758987"/>
              <a:gd name="connsiteY3" fmla="*/ 121969 h 3706341"/>
              <a:gd name="connsiteX4" fmla="*/ 887854 w 2758987"/>
              <a:gd name="connsiteY4" fmla="*/ 268393 h 3706341"/>
              <a:gd name="connsiteX5" fmla="*/ 671207 w 2758987"/>
              <a:gd name="connsiteY5" fmla="*/ 417555 h 3706341"/>
              <a:gd name="connsiteX6" fmla="*/ 356944 w 2758987"/>
              <a:gd name="connsiteY6" fmla="*/ 760704 h 3706341"/>
              <a:gd name="connsiteX7" fmla="*/ 154740 w 2758987"/>
              <a:gd name="connsiteY7" fmla="*/ 1129751 h 3706341"/>
              <a:gd name="connsiteX8" fmla="*/ 42681 w 2758987"/>
              <a:gd name="connsiteY8" fmla="*/ 1461445 h 3706341"/>
              <a:gd name="connsiteX9" fmla="*/ 7319 w 2758987"/>
              <a:gd name="connsiteY9" fmla="*/ 2067558 h 3706341"/>
              <a:gd name="connsiteX10" fmla="*/ 289958 w 2758987"/>
              <a:gd name="connsiteY10" fmla="*/ 2833544 h 3706341"/>
              <a:gd name="connsiteX11" fmla="*/ 1446653 w 2758987"/>
              <a:gd name="connsiteY11" fmla="*/ 3671991 h 3706341"/>
              <a:gd name="connsiteX12" fmla="*/ 1925020 w 2758987"/>
              <a:gd name="connsiteY12" fmla="*/ 3705858 h 3706341"/>
              <a:gd name="connsiteX13" fmla="*/ 2344119 w 2758987"/>
              <a:gd name="connsiteY13" fmla="*/ 3638124 h 3706341"/>
              <a:gd name="connsiteX14" fmla="*/ 2758987 w 2758987"/>
              <a:gd name="connsiteY14" fmla="*/ 3481493 h 3706341"/>
              <a:gd name="connsiteX0" fmla="*/ 2476599 w 2758987"/>
              <a:gd name="connsiteY0" fmla="*/ 121221 h 3706341"/>
              <a:gd name="connsiteX1" fmla="*/ 2071195 w 2758987"/>
              <a:gd name="connsiteY1" fmla="*/ 9909 h 3706341"/>
              <a:gd name="connsiteX2" fmla="*/ 1584611 w 2758987"/>
              <a:gd name="connsiteY2" fmla="*/ 18127 h 3706341"/>
              <a:gd name="connsiteX3" fmla="*/ 1178958 w 2758987"/>
              <a:gd name="connsiteY3" fmla="*/ 121969 h 3706341"/>
              <a:gd name="connsiteX4" fmla="*/ 887854 w 2758987"/>
              <a:gd name="connsiteY4" fmla="*/ 268393 h 3706341"/>
              <a:gd name="connsiteX5" fmla="*/ 671207 w 2758987"/>
              <a:gd name="connsiteY5" fmla="*/ 417555 h 3706341"/>
              <a:gd name="connsiteX6" fmla="*/ 356944 w 2758987"/>
              <a:gd name="connsiteY6" fmla="*/ 760704 h 3706341"/>
              <a:gd name="connsiteX7" fmla="*/ 154740 w 2758987"/>
              <a:gd name="connsiteY7" fmla="*/ 1129751 h 3706341"/>
              <a:gd name="connsiteX8" fmla="*/ 42681 w 2758987"/>
              <a:gd name="connsiteY8" fmla="*/ 1461445 h 3706341"/>
              <a:gd name="connsiteX9" fmla="*/ 7319 w 2758987"/>
              <a:gd name="connsiteY9" fmla="*/ 2067558 h 3706341"/>
              <a:gd name="connsiteX10" fmla="*/ 353458 w 2758987"/>
              <a:gd name="connsiteY10" fmla="*/ 2922444 h 3706341"/>
              <a:gd name="connsiteX11" fmla="*/ 1446653 w 2758987"/>
              <a:gd name="connsiteY11" fmla="*/ 3671991 h 3706341"/>
              <a:gd name="connsiteX12" fmla="*/ 1925020 w 2758987"/>
              <a:gd name="connsiteY12" fmla="*/ 3705858 h 3706341"/>
              <a:gd name="connsiteX13" fmla="*/ 2344119 w 2758987"/>
              <a:gd name="connsiteY13" fmla="*/ 3638124 h 3706341"/>
              <a:gd name="connsiteX14" fmla="*/ 2758987 w 2758987"/>
              <a:gd name="connsiteY14" fmla="*/ 3481493 h 3706341"/>
              <a:gd name="connsiteX0" fmla="*/ 2476599 w 2758987"/>
              <a:gd name="connsiteY0" fmla="*/ 121221 h 3706341"/>
              <a:gd name="connsiteX1" fmla="*/ 2071195 w 2758987"/>
              <a:gd name="connsiteY1" fmla="*/ 9909 h 3706341"/>
              <a:gd name="connsiteX2" fmla="*/ 1584611 w 2758987"/>
              <a:gd name="connsiteY2" fmla="*/ 18127 h 3706341"/>
              <a:gd name="connsiteX3" fmla="*/ 1178958 w 2758987"/>
              <a:gd name="connsiteY3" fmla="*/ 121969 h 3706341"/>
              <a:gd name="connsiteX4" fmla="*/ 887854 w 2758987"/>
              <a:gd name="connsiteY4" fmla="*/ 268393 h 3706341"/>
              <a:gd name="connsiteX5" fmla="*/ 671207 w 2758987"/>
              <a:gd name="connsiteY5" fmla="*/ 417555 h 3706341"/>
              <a:gd name="connsiteX6" fmla="*/ 356944 w 2758987"/>
              <a:gd name="connsiteY6" fmla="*/ 760704 h 3706341"/>
              <a:gd name="connsiteX7" fmla="*/ 154740 w 2758987"/>
              <a:gd name="connsiteY7" fmla="*/ 1129751 h 3706341"/>
              <a:gd name="connsiteX8" fmla="*/ 42681 w 2758987"/>
              <a:gd name="connsiteY8" fmla="*/ 1461445 h 3706341"/>
              <a:gd name="connsiteX9" fmla="*/ 7319 w 2758987"/>
              <a:gd name="connsiteY9" fmla="*/ 2067558 h 3706341"/>
              <a:gd name="connsiteX10" fmla="*/ 353458 w 2758987"/>
              <a:gd name="connsiteY10" fmla="*/ 2922444 h 3706341"/>
              <a:gd name="connsiteX11" fmla="*/ 853986 w 2758987"/>
              <a:gd name="connsiteY11" fmla="*/ 3409524 h 3706341"/>
              <a:gd name="connsiteX12" fmla="*/ 1446653 w 2758987"/>
              <a:gd name="connsiteY12" fmla="*/ 3671991 h 3706341"/>
              <a:gd name="connsiteX13" fmla="*/ 1925020 w 2758987"/>
              <a:gd name="connsiteY13" fmla="*/ 3705858 h 3706341"/>
              <a:gd name="connsiteX14" fmla="*/ 2344119 w 2758987"/>
              <a:gd name="connsiteY14" fmla="*/ 3638124 h 3706341"/>
              <a:gd name="connsiteX15" fmla="*/ 2758987 w 2758987"/>
              <a:gd name="connsiteY15" fmla="*/ 3481493 h 3706341"/>
              <a:gd name="connsiteX0" fmla="*/ 2476599 w 2758987"/>
              <a:gd name="connsiteY0" fmla="*/ 121221 h 3706341"/>
              <a:gd name="connsiteX1" fmla="*/ 2071195 w 2758987"/>
              <a:gd name="connsiteY1" fmla="*/ 9909 h 3706341"/>
              <a:gd name="connsiteX2" fmla="*/ 1584611 w 2758987"/>
              <a:gd name="connsiteY2" fmla="*/ 18127 h 3706341"/>
              <a:gd name="connsiteX3" fmla="*/ 1178958 w 2758987"/>
              <a:gd name="connsiteY3" fmla="*/ 121969 h 3706341"/>
              <a:gd name="connsiteX4" fmla="*/ 887854 w 2758987"/>
              <a:gd name="connsiteY4" fmla="*/ 268393 h 3706341"/>
              <a:gd name="connsiteX5" fmla="*/ 671207 w 2758987"/>
              <a:gd name="connsiteY5" fmla="*/ 417555 h 3706341"/>
              <a:gd name="connsiteX6" fmla="*/ 356944 w 2758987"/>
              <a:gd name="connsiteY6" fmla="*/ 760704 h 3706341"/>
              <a:gd name="connsiteX7" fmla="*/ 154740 w 2758987"/>
              <a:gd name="connsiteY7" fmla="*/ 1129751 h 3706341"/>
              <a:gd name="connsiteX8" fmla="*/ 42681 w 2758987"/>
              <a:gd name="connsiteY8" fmla="*/ 1461445 h 3706341"/>
              <a:gd name="connsiteX9" fmla="*/ 7319 w 2758987"/>
              <a:gd name="connsiteY9" fmla="*/ 2067558 h 3706341"/>
              <a:gd name="connsiteX10" fmla="*/ 353458 w 2758987"/>
              <a:gd name="connsiteY10" fmla="*/ 2922444 h 3706341"/>
              <a:gd name="connsiteX11" fmla="*/ 566119 w 2758987"/>
              <a:gd name="connsiteY11" fmla="*/ 3189391 h 3706341"/>
              <a:gd name="connsiteX12" fmla="*/ 853986 w 2758987"/>
              <a:gd name="connsiteY12" fmla="*/ 3409524 h 3706341"/>
              <a:gd name="connsiteX13" fmla="*/ 1446653 w 2758987"/>
              <a:gd name="connsiteY13" fmla="*/ 3671991 h 3706341"/>
              <a:gd name="connsiteX14" fmla="*/ 1925020 w 2758987"/>
              <a:gd name="connsiteY14" fmla="*/ 3705858 h 3706341"/>
              <a:gd name="connsiteX15" fmla="*/ 2344119 w 2758987"/>
              <a:gd name="connsiteY15" fmla="*/ 3638124 h 3706341"/>
              <a:gd name="connsiteX16" fmla="*/ 2758987 w 2758987"/>
              <a:gd name="connsiteY16" fmla="*/ 3481493 h 3706341"/>
              <a:gd name="connsiteX0" fmla="*/ 2476599 w 2758987"/>
              <a:gd name="connsiteY0" fmla="*/ 121221 h 3706341"/>
              <a:gd name="connsiteX1" fmla="*/ 2071195 w 2758987"/>
              <a:gd name="connsiteY1" fmla="*/ 9909 h 3706341"/>
              <a:gd name="connsiteX2" fmla="*/ 1584611 w 2758987"/>
              <a:gd name="connsiteY2" fmla="*/ 18127 h 3706341"/>
              <a:gd name="connsiteX3" fmla="*/ 1178958 w 2758987"/>
              <a:gd name="connsiteY3" fmla="*/ 121969 h 3706341"/>
              <a:gd name="connsiteX4" fmla="*/ 887854 w 2758987"/>
              <a:gd name="connsiteY4" fmla="*/ 268393 h 3706341"/>
              <a:gd name="connsiteX5" fmla="*/ 671207 w 2758987"/>
              <a:gd name="connsiteY5" fmla="*/ 417555 h 3706341"/>
              <a:gd name="connsiteX6" fmla="*/ 356944 w 2758987"/>
              <a:gd name="connsiteY6" fmla="*/ 760704 h 3706341"/>
              <a:gd name="connsiteX7" fmla="*/ 154740 w 2758987"/>
              <a:gd name="connsiteY7" fmla="*/ 1129751 h 3706341"/>
              <a:gd name="connsiteX8" fmla="*/ 42681 w 2758987"/>
              <a:gd name="connsiteY8" fmla="*/ 1461445 h 3706341"/>
              <a:gd name="connsiteX9" fmla="*/ 7319 w 2758987"/>
              <a:gd name="connsiteY9" fmla="*/ 2067558 h 3706341"/>
              <a:gd name="connsiteX10" fmla="*/ 353458 w 2758987"/>
              <a:gd name="connsiteY10" fmla="*/ 2922444 h 3706341"/>
              <a:gd name="connsiteX11" fmla="*/ 566119 w 2758987"/>
              <a:gd name="connsiteY11" fmla="*/ 3189391 h 3706341"/>
              <a:gd name="connsiteX12" fmla="*/ 853986 w 2758987"/>
              <a:gd name="connsiteY12" fmla="*/ 3409524 h 3706341"/>
              <a:gd name="connsiteX13" fmla="*/ 1091053 w 2758987"/>
              <a:gd name="connsiteY13" fmla="*/ 3549224 h 3706341"/>
              <a:gd name="connsiteX14" fmla="*/ 1446653 w 2758987"/>
              <a:gd name="connsiteY14" fmla="*/ 3671991 h 3706341"/>
              <a:gd name="connsiteX15" fmla="*/ 1925020 w 2758987"/>
              <a:gd name="connsiteY15" fmla="*/ 3705858 h 3706341"/>
              <a:gd name="connsiteX16" fmla="*/ 2344119 w 2758987"/>
              <a:gd name="connsiteY16" fmla="*/ 3638124 h 3706341"/>
              <a:gd name="connsiteX17" fmla="*/ 2758987 w 2758987"/>
              <a:gd name="connsiteY17" fmla="*/ 3481493 h 3706341"/>
              <a:gd name="connsiteX0" fmla="*/ 2476599 w 2758987"/>
              <a:gd name="connsiteY0" fmla="*/ 121221 h 3706013"/>
              <a:gd name="connsiteX1" fmla="*/ 2071195 w 2758987"/>
              <a:gd name="connsiteY1" fmla="*/ 9909 h 3706013"/>
              <a:gd name="connsiteX2" fmla="*/ 1584611 w 2758987"/>
              <a:gd name="connsiteY2" fmla="*/ 18127 h 3706013"/>
              <a:gd name="connsiteX3" fmla="*/ 1178958 w 2758987"/>
              <a:gd name="connsiteY3" fmla="*/ 121969 h 3706013"/>
              <a:gd name="connsiteX4" fmla="*/ 887854 w 2758987"/>
              <a:gd name="connsiteY4" fmla="*/ 268393 h 3706013"/>
              <a:gd name="connsiteX5" fmla="*/ 671207 w 2758987"/>
              <a:gd name="connsiteY5" fmla="*/ 417555 h 3706013"/>
              <a:gd name="connsiteX6" fmla="*/ 356944 w 2758987"/>
              <a:gd name="connsiteY6" fmla="*/ 760704 h 3706013"/>
              <a:gd name="connsiteX7" fmla="*/ 154740 w 2758987"/>
              <a:gd name="connsiteY7" fmla="*/ 1129751 h 3706013"/>
              <a:gd name="connsiteX8" fmla="*/ 42681 w 2758987"/>
              <a:gd name="connsiteY8" fmla="*/ 1461445 h 3706013"/>
              <a:gd name="connsiteX9" fmla="*/ 7319 w 2758987"/>
              <a:gd name="connsiteY9" fmla="*/ 2067558 h 3706013"/>
              <a:gd name="connsiteX10" fmla="*/ 353458 w 2758987"/>
              <a:gd name="connsiteY10" fmla="*/ 2922444 h 3706013"/>
              <a:gd name="connsiteX11" fmla="*/ 566119 w 2758987"/>
              <a:gd name="connsiteY11" fmla="*/ 3189391 h 3706013"/>
              <a:gd name="connsiteX12" fmla="*/ 853986 w 2758987"/>
              <a:gd name="connsiteY12" fmla="*/ 3409524 h 3706013"/>
              <a:gd name="connsiteX13" fmla="*/ 1091053 w 2758987"/>
              <a:gd name="connsiteY13" fmla="*/ 3549224 h 3706013"/>
              <a:gd name="connsiteX14" fmla="*/ 1455120 w 2758987"/>
              <a:gd name="connsiteY14" fmla="*/ 3663524 h 3706013"/>
              <a:gd name="connsiteX15" fmla="*/ 1925020 w 2758987"/>
              <a:gd name="connsiteY15" fmla="*/ 3705858 h 3706013"/>
              <a:gd name="connsiteX16" fmla="*/ 2344119 w 2758987"/>
              <a:gd name="connsiteY16" fmla="*/ 3638124 h 3706013"/>
              <a:gd name="connsiteX17" fmla="*/ 2758987 w 2758987"/>
              <a:gd name="connsiteY17" fmla="*/ 3481493 h 3706013"/>
              <a:gd name="connsiteX0" fmla="*/ 2476599 w 2758987"/>
              <a:gd name="connsiteY0" fmla="*/ 121221 h 3710200"/>
              <a:gd name="connsiteX1" fmla="*/ 2071195 w 2758987"/>
              <a:gd name="connsiteY1" fmla="*/ 9909 h 3710200"/>
              <a:gd name="connsiteX2" fmla="*/ 1584611 w 2758987"/>
              <a:gd name="connsiteY2" fmla="*/ 18127 h 3710200"/>
              <a:gd name="connsiteX3" fmla="*/ 1178958 w 2758987"/>
              <a:gd name="connsiteY3" fmla="*/ 121969 h 3710200"/>
              <a:gd name="connsiteX4" fmla="*/ 887854 w 2758987"/>
              <a:gd name="connsiteY4" fmla="*/ 268393 h 3710200"/>
              <a:gd name="connsiteX5" fmla="*/ 671207 w 2758987"/>
              <a:gd name="connsiteY5" fmla="*/ 417555 h 3710200"/>
              <a:gd name="connsiteX6" fmla="*/ 356944 w 2758987"/>
              <a:gd name="connsiteY6" fmla="*/ 760704 h 3710200"/>
              <a:gd name="connsiteX7" fmla="*/ 154740 w 2758987"/>
              <a:gd name="connsiteY7" fmla="*/ 1129751 h 3710200"/>
              <a:gd name="connsiteX8" fmla="*/ 42681 w 2758987"/>
              <a:gd name="connsiteY8" fmla="*/ 1461445 h 3710200"/>
              <a:gd name="connsiteX9" fmla="*/ 7319 w 2758987"/>
              <a:gd name="connsiteY9" fmla="*/ 2067558 h 3710200"/>
              <a:gd name="connsiteX10" fmla="*/ 353458 w 2758987"/>
              <a:gd name="connsiteY10" fmla="*/ 2922444 h 3710200"/>
              <a:gd name="connsiteX11" fmla="*/ 566119 w 2758987"/>
              <a:gd name="connsiteY11" fmla="*/ 3189391 h 3710200"/>
              <a:gd name="connsiteX12" fmla="*/ 853986 w 2758987"/>
              <a:gd name="connsiteY12" fmla="*/ 3409524 h 3710200"/>
              <a:gd name="connsiteX13" fmla="*/ 1091053 w 2758987"/>
              <a:gd name="connsiteY13" fmla="*/ 3549224 h 3710200"/>
              <a:gd name="connsiteX14" fmla="*/ 1455120 w 2758987"/>
              <a:gd name="connsiteY14" fmla="*/ 3663524 h 3710200"/>
              <a:gd name="connsiteX15" fmla="*/ 1988520 w 2758987"/>
              <a:gd name="connsiteY15" fmla="*/ 3710091 h 3710200"/>
              <a:gd name="connsiteX16" fmla="*/ 2344119 w 2758987"/>
              <a:gd name="connsiteY16" fmla="*/ 3638124 h 3710200"/>
              <a:gd name="connsiteX17" fmla="*/ 2758987 w 2758987"/>
              <a:gd name="connsiteY17" fmla="*/ 3481493 h 3710200"/>
              <a:gd name="connsiteX0" fmla="*/ 2476599 w 2758987"/>
              <a:gd name="connsiteY0" fmla="*/ 121221 h 3710200"/>
              <a:gd name="connsiteX1" fmla="*/ 2071195 w 2758987"/>
              <a:gd name="connsiteY1" fmla="*/ 9909 h 3710200"/>
              <a:gd name="connsiteX2" fmla="*/ 1584611 w 2758987"/>
              <a:gd name="connsiteY2" fmla="*/ 18127 h 3710200"/>
              <a:gd name="connsiteX3" fmla="*/ 1178958 w 2758987"/>
              <a:gd name="connsiteY3" fmla="*/ 121969 h 3710200"/>
              <a:gd name="connsiteX4" fmla="*/ 887854 w 2758987"/>
              <a:gd name="connsiteY4" fmla="*/ 268393 h 3710200"/>
              <a:gd name="connsiteX5" fmla="*/ 671207 w 2758987"/>
              <a:gd name="connsiteY5" fmla="*/ 417555 h 3710200"/>
              <a:gd name="connsiteX6" fmla="*/ 356944 w 2758987"/>
              <a:gd name="connsiteY6" fmla="*/ 760704 h 3710200"/>
              <a:gd name="connsiteX7" fmla="*/ 154740 w 2758987"/>
              <a:gd name="connsiteY7" fmla="*/ 1129751 h 3710200"/>
              <a:gd name="connsiteX8" fmla="*/ 42681 w 2758987"/>
              <a:gd name="connsiteY8" fmla="*/ 1461445 h 3710200"/>
              <a:gd name="connsiteX9" fmla="*/ 7319 w 2758987"/>
              <a:gd name="connsiteY9" fmla="*/ 2067558 h 3710200"/>
              <a:gd name="connsiteX10" fmla="*/ 353458 w 2758987"/>
              <a:gd name="connsiteY10" fmla="*/ 2922444 h 3710200"/>
              <a:gd name="connsiteX11" fmla="*/ 566119 w 2758987"/>
              <a:gd name="connsiteY11" fmla="*/ 3189391 h 3710200"/>
              <a:gd name="connsiteX12" fmla="*/ 853986 w 2758987"/>
              <a:gd name="connsiteY12" fmla="*/ 3409524 h 3710200"/>
              <a:gd name="connsiteX13" fmla="*/ 1091053 w 2758987"/>
              <a:gd name="connsiteY13" fmla="*/ 3549224 h 3710200"/>
              <a:gd name="connsiteX14" fmla="*/ 1455120 w 2758987"/>
              <a:gd name="connsiteY14" fmla="*/ 3663524 h 3710200"/>
              <a:gd name="connsiteX15" fmla="*/ 1988520 w 2758987"/>
              <a:gd name="connsiteY15" fmla="*/ 3710091 h 3710200"/>
              <a:gd name="connsiteX16" fmla="*/ 2433019 w 2758987"/>
              <a:gd name="connsiteY16" fmla="*/ 3604257 h 3710200"/>
              <a:gd name="connsiteX17" fmla="*/ 2758987 w 2758987"/>
              <a:gd name="connsiteY17" fmla="*/ 3481493 h 3710200"/>
              <a:gd name="connsiteX0" fmla="*/ 2476599 w 2758987"/>
              <a:gd name="connsiteY0" fmla="*/ 121221 h 3690998"/>
              <a:gd name="connsiteX1" fmla="*/ 2071195 w 2758987"/>
              <a:gd name="connsiteY1" fmla="*/ 9909 h 3690998"/>
              <a:gd name="connsiteX2" fmla="*/ 1584611 w 2758987"/>
              <a:gd name="connsiteY2" fmla="*/ 18127 h 3690998"/>
              <a:gd name="connsiteX3" fmla="*/ 1178958 w 2758987"/>
              <a:gd name="connsiteY3" fmla="*/ 121969 h 3690998"/>
              <a:gd name="connsiteX4" fmla="*/ 887854 w 2758987"/>
              <a:gd name="connsiteY4" fmla="*/ 268393 h 3690998"/>
              <a:gd name="connsiteX5" fmla="*/ 671207 w 2758987"/>
              <a:gd name="connsiteY5" fmla="*/ 417555 h 3690998"/>
              <a:gd name="connsiteX6" fmla="*/ 356944 w 2758987"/>
              <a:gd name="connsiteY6" fmla="*/ 760704 h 3690998"/>
              <a:gd name="connsiteX7" fmla="*/ 154740 w 2758987"/>
              <a:gd name="connsiteY7" fmla="*/ 1129751 h 3690998"/>
              <a:gd name="connsiteX8" fmla="*/ 42681 w 2758987"/>
              <a:gd name="connsiteY8" fmla="*/ 1461445 h 3690998"/>
              <a:gd name="connsiteX9" fmla="*/ 7319 w 2758987"/>
              <a:gd name="connsiteY9" fmla="*/ 2067558 h 3690998"/>
              <a:gd name="connsiteX10" fmla="*/ 353458 w 2758987"/>
              <a:gd name="connsiteY10" fmla="*/ 2922444 h 3690998"/>
              <a:gd name="connsiteX11" fmla="*/ 566119 w 2758987"/>
              <a:gd name="connsiteY11" fmla="*/ 3189391 h 3690998"/>
              <a:gd name="connsiteX12" fmla="*/ 853986 w 2758987"/>
              <a:gd name="connsiteY12" fmla="*/ 3409524 h 3690998"/>
              <a:gd name="connsiteX13" fmla="*/ 1091053 w 2758987"/>
              <a:gd name="connsiteY13" fmla="*/ 3549224 h 3690998"/>
              <a:gd name="connsiteX14" fmla="*/ 1455120 w 2758987"/>
              <a:gd name="connsiteY14" fmla="*/ 3663524 h 3690998"/>
              <a:gd name="connsiteX15" fmla="*/ 2060486 w 2758987"/>
              <a:gd name="connsiteY15" fmla="*/ 3688925 h 3690998"/>
              <a:gd name="connsiteX16" fmla="*/ 2433019 w 2758987"/>
              <a:gd name="connsiteY16" fmla="*/ 3604257 h 3690998"/>
              <a:gd name="connsiteX17" fmla="*/ 2758987 w 2758987"/>
              <a:gd name="connsiteY17" fmla="*/ 3481493 h 3690998"/>
              <a:gd name="connsiteX0" fmla="*/ 2476599 w 2758987"/>
              <a:gd name="connsiteY0" fmla="*/ 121221 h 3714409"/>
              <a:gd name="connsiteX1" fmla="*/ 2071195 w 2758987"/>
              <a:gd name="connsiteY1" fmla="*/ 9909 h 3714409"/>
              <a:gd name="connsiteX2" fmla="*/ 1584611 w 2758987"/>
              <a:gd name="connsiteY2" fmla="*/ 18127 h 3714409"/>
              <a:gd name="connsiteX3" fmla="*/ 1178958 w 2758987"/>
              <a:gd name="connsiteY3" fmla="*/ 121969 h 3714409"/>
              <a:gd name="connsiteX4" fmla="*/ 887854 w 2758987"/>
              <a:gd name="connsiteY4" fmla="*/ 268393 h 3714409"/>
              <a:gd name="connsiteX5" fmla="*/ 671207 w 2758987"/>
              <a:gd name="connsiteY5" fmla="*/ 417555 h 3714409"/>
              <a:gd name="connsiteX6" fmla="*/ 356944 w 2758987"/>
              <a:gd name="connsiteY6" fmla="*/ 760704 h 3714409"/>
              <a:gd name="connsiteX7" fmla="*/ 154740 w 2758987"/>
              <a:gd name="connsiteY7" fmla="*/ 1129751 h 3714409"/>
              <a:gd name="connsiteX8" fmla="*/ 42681 w 2758987"/>
              <a:gd name="connsiteY8" fmla="*/ 1461445 h 3714409"/>
              <a:gd name="connsiteX9" fmla="*/ 7319 w 2758987"/>
              <a:gd name="connsiteY9" fmla="*/ 2067558 h 3714409"/>
              <a:gd name="connsiteX10" fmla="*/ 353458 w 2758987"/>
              <a:gd name="connsiteY10" fmla="*/ 2922444 h 3714409"/>
              <a:gd name="connsiteX11" fmla="*/ 566119 w 2758987"/>
              <a:gd name="connsiteY11" fmla="*/ 3189391 h 3714409"/>
              <a:gd name="connsiteX12" fmla="*/ 853986 w 2758987"/>
              <a:gd name="connsiteY12" fmla="*/ 3409524 h 3714409"/>
              <a:gd name="connsiteX13" fmla="*/ 1091053 w 2758987"/>
              <a:gd name="connsiteY13" fmla="*/ 3549224 h 3714409"/>
              <a:gd name="connsiteX14" fmla="*/ 1455120 w 2758987"/>
              <a:gd name="connsiteY14" fmla="*/ 3663524 h 3714409"/>
              <a:gd name="connsiteX15" fmla="*/ 2047786 w 2758987"/>
              <a:gd name="connsiteY15" fmla="*/ 3714325 h 3714409"/>
              <a:gd name="connsiteX16" fmla="*/ 2433019 w 2758987"/>
              <a:gd name="connsiteY16" fmla="*/ 3604257 h 3714409"/>
              <a:gd name="connsiteX17" fmla="*/ 2758987 w 2758987"/>
              <a:gd name="connsiteY17" fmla="*/ 3481493 h 3714409"/>
              <a:gd name="connsiteX0" fmla="*/ 2476599 w 2758987"/>
              <a:gd name="connsiteY0" fmla="*/ 121221 h 3694197"/>
              <a:gd name="connsiteX1" fmla="*/ 2071195 w 2758987"/>
              <a:gd name="connsiteY1" fmla="*/ 9909 h 3694197"/>
              <a:gd name="connsiteX2" fmla="*/ 1584611 w 2758987"/>
              <a:gd name="connsiteY2" fmla="*/ 18127 h 3694197"/>
              <a:gd name="connsiteX3" fmla="*/ 1178958 w 2758987"/>
              <a:gd name="connsiteY3" fmla="*/ 121969 h 3694197"/>
              <a:gd name="connsiteX4" fmla="*/ 887854 w 2758987"/>
              <a:gd name="connsiteY4" fmla="*/ 268393 h 3694197"/>
              <a:gd name="connsiteX5" fmla="*/ 671207 w 2758987"/>
              <a:gd name="connsiteY5" fmla="*/ 417555 h 3694197"/>
              <a:gd name="connsiteX6" fmla="*/ 356944 w 2758987"/>
              <a:gd name="connsiteY6" fmla="*/ 760704 h 3694197"/>
              <a:gd name="connsiteX7" fmla="*/ 154740 w 2758987"/>
              <a:gd name="connsiteY7" fmla="*/ 1129751 h 3694197"/>
              <a:gd name="connsiteX8" fmla="*/ 42681 w 2758987"/>
              <a:gd name="connsiteY8" fmla="*/ 1461445 h 3694197"/>
              <a:gd name="connsiteX9" fmla="*/ 7319 w 2758987"/>
              <a:gd name="connsiteY9" fmla="*/ 2067558 h 3694197"/>
              <a:gd name="connsiteX10" fmla="*/ 353458 w 2758987"/>
              <a:gd name="connsiteY10" fmla="*/ 2922444 h 3694197"/>
              <a:gd name="connsiteX11" fmla="*/ 566119 w 2758987"/>
              <a:gd name="connsiteY11" fmla="*/ 3189391 h 3694197"/>
              <a:gd name="connsiteX12" fmla="*/ 853986 w 2758987"/>
              <a:gd name="connsiteY12" fmla="*/ 3409524 h 3694197"/>
              <a:gd name="connsiteX13" fmla="*/ 1091053 w 2758987"/>
              <a:gd name="connsiteY13" fmla="*/ 3549224 h 3694197"/>
              <a:gd name="connsiteX14" fmla="*/ 1455120 w 2758987"/>
              <a:gd name="connsiteY14" fmla="*/ 3663524 h 3694197"/>
              <a:gd name="connsiteX15" fmla="*/ 2030852 w 2758987"/>
              <a:gd name="connsiteY15" fmla="*/ 3693158 h 3694197"/>
              <a:gd name="connsiteX16" fmla="*/ 2433019 w 2758987"/>
              <a:gd name="connsiteY16" fmla="*/ 3604257 h 3694197"/>
              <a:gd name="connsiteX17" fmla="*/ 2758987 w 2758987"/>
              <a:gd name="connsiteY17" fmla="*/ 3481493 h 3694197"/>
              <a:gd name="connsiteX0" fmla="*/ 2476599 w 2758987"/>
              <a:gd name="connsiteY0" fmla="*/ 121221 h 3694197"/>
              <a:gd name="connsiteX1" fmla="*/ 2071195 w 2758987"/>
              <a:gd name="connsiteY1" fmla="*/ 9909 h 3694197"/>
              <a:gd name="connsiteX2" fmla="*/ 1584611 w 2758987"/>
              <a:gd name="connsiteY2" fmla="*/ 18127 h 3694197"/>
              <a:gd name="connsiteX3" fmla="*/ 1178958 w 2758987"/>
              <a:gd name="connsiteY3" fmla="*/ 121969 h 3694197"/>
              <a:gd name="connsiteX4" fmla="*/ 887854 w 2758987"/>
              <a:gd name="connsiteY4" fmla="*/ 268393 h 3694197"/>
              <a:gd name="connsiteX5" fmla="*/ 671207 w 2758987"/>
              <a:gd name="connsiteY5" fmla="*/ 417555 h 3694197"/>
              <a:gd name="connsiteX6" fmla="*/ 356944 w 2758987"/>
              <a:gd name="connsiteY6" fmla="*/ 760704 h 3694197"/>
              <a:gd name="connsiteX7" fmla="*/ 154740 w 2758987"/>
              <a:gd name="connsiteY7" fmla="*/ 1129751 h 3694197"/>
              <a:gd name="connsiteX8" fmla="*/ 42681 w 2758987"/>
              <a:gd name="connsiteY8" fmla="*/ 1461445 h 3694197"/>
              <a:gd name="connsiteX9" fmla="*/ 7319 w 2758987"/>
              <a:gd name="connsiteY9" fmla="*/ 2067558 h 3694197"/>
              <a:gd name="connsiteX10" fmla="*/ 353458 w 2758987"/>
              <a:gd name="connsiteY10" fmla="*/ 2922444 h 3694197"/>
              <a:gd name="connsiteX11" fmla="*/ 566119 w 2758987"/>
              <a:gd name="connsiteY11" fmla="*/ 3189391 h 3694197"/>
              <a:gd name="connsiteX12" fmla="*/ 853986 w 2758987"/>
              <a:gd name="connsiteY12" fmla="*/ 3409524 h 3694197"/>
              <a:gd name="connsiteX13" fmla="*/ 1091053 w 2758987"/>
              <a:gd name="connsiteY13" fmla="*/ 3549224 h 3694197"/>
              <a:gd name="connsiteX14" fmla="*/ 1455120 w 2758987"/>
              <a:gd name="connsiteY14" fmla="*/ 3663524 h 3694197"/>
              <a:gd name="connsiteX15" fmla="*/ 2030852 w 2758987"/>
              <a:gd name="connsiteY15" fmla="*/ 3693158 h 3694197"/>
              <a:gd name="connsiteX16" fmla="*/ 2433019 w 2758987"/>
              <a:gd name="connsiteY16" fmla="*/ 3604257 h 3694197"/>
              <a:gd name="connsiteX17" fmla="*/ 2758987 w 2758987"/>
              <a:gd name="connsiteY17" fmla="*/ 3481493 h 3694197"/>
              <a:gd name="connsiteX0" fmla="*/ 2476599 w 2758987"/>
              <a:gd name="connsiteY0" fmla="*/ 121221 h 3694197"/>
              <a:gd name="connsiteX1" fmla="*/ 2071195 w 2758987"/>
              <a:gd name="connsiteY1" fmla="*/ 9909 h 3694197"/>
              <a:gd name="connsiteX2" fmla="*/ 1584611 w 2758987"/>
              <a:gd name="connsiteY2" fmla="*/ 18127 h 3694197"/>
              <a:gd name="connsiteX3" fmla="*/ 1178958 w 2758987"/>
              <a:gd name="connsiteY3" fmla="*/ 121969 h 3694197"/>
              <a:gd name="connsiteX4" fmla="*/ 887854 w 2758987"/>
              <a:gd name="connsiteY4" fmla="*/ 268393 h 3694197"/>
              <a:gd name="connsiteX5" fmla="*/ 671207 w 2758987"/>
              <a:gd name="connsiteY5" fmla="*/ 417555 h 3694197"/>
              <a:gd name="connsiteX6" fmla="*/ 356944 w 2758987"/>
              <a:gd name="connsiteY6" fmla="*/ 760704 h 3694197"/>
              <a:gd name="connsiteX7" fmla="*/ 154740 w 2758987"/>
              <a:gd name="connsiteY7" fmla="*/ 1129751 h 3694197"/>
              <a:gd name="connsiteX8" fmla="*/ 42681 w 2758987"/>
              <a:gd name="connsiteY8" fmla="*/ 1461445 h 3694197"/>
              <a:gd name="connsiteX9" fmla="*/ 7319 w 2758987"/>
              <a:gd name="connsiteY9" fmla="*/ 2067558 h 3694197"/>
              <a:gd name="connsiteX10" fmla="*/ 353458 w 2758987"/>
              <a:gd name="connsiteY10" fmla="*/ 2922444 h 3694197"/>
              <a:gd name="connsiteX11" fmla="*/ 566119 w 2758987"/>
              <a:gd name="connsiteY11" fmla="*/ 3189391 h 3694197"/>
              <a:gd name="connsiteX12" fmla="*/ 853986 w 2758987"/>
              <a:gd name="connsiteY12" fmla="*/ 3409524 h 3694197"/>
              <a:gd name="connsiteX13" fmla="*/ 1091053 w 2758987"/>
              <a:gd name="connsiteY13" fmla="*/ 3549224 h 3694197"/>
              <a:gd name="connsiteX14" fmla="*/ 1455120 w 2758987"/>
              <a:gd name="connsiteY14" fmla="*/ 3663524 h 3694197"/>
              <a:gd name="connsiteX15" fmla="*/ 2030852 w 2758987"/>
              <a:gd name="connsiteY15" fmla="*/ 3693158 h 3694197"/>
              <a:gd name="connsiteX16" fmla="*/ 2758987 w 2758987"/>
              <a:gd name="connsiteY16" fmla="*/ 3481493 h 3694197"/>
              <a:gd name="connsiteX0" fmla="*/ 2476599 w 2758987"/>
              <a:gd name="connsiteY0" fmla="*/ 121221 h 3694197"/>
              <a:gd name="connsiteX1" fmla="*/ 2071195 w 2758987"/>
              <a:gd name="connsiteY1" fmla="*/ 9909 h 3694197"/>
              <a:gd name="connsiteX2" fmla="*/ 1584611 w 2758987"/>
              <a:gd name="connsiteY2" fmla="*/ 18127 h 3694197"/>
              <a:gd name="connsiteX3" fmla="*/ 1178958 w 2758987"/>
              <a:gd name="connsiteY3" fmla="*/ 121969 h 3694197"/>
              <a:gd name="connsiteX4" fmla="*/ 887854 w 2758987"/>
              <a:gd name="connsiteY4" fmla="*/ 268393 h 3694197"/>
              <a:gd name="connsiteX5" fmla="*/ 671207 w 2758987"/>
              <a:gd name="connsiteY5" fmla="*/ 417555 h 3694197"/>
              <a:gd name="connsiteX6" fmla="*/ 356944 w 2758987"/>
              <a:gd name="connsiteY6" fmla="*/ 760704 h 3694197"/>
              <a:gd name="connsiteX7" fmla="*/ 154740 w 2758987"/>
              <a:gd name="connsiteY7" fmla="*/ 1129751 h 3694197"/>
              <a:gd name="connsiteX8" fmla="*/ 42681 w 2758987"/>
              <a:gd name="connsiteY8" fmla="*/ 1461445 h 3694197"/>
              <a:gd name="connsiteX9" fmla="*/ 7319 w 2758987"/>
              <a:gd name="connsiteY9" fmla="*/ 2067558 h 3694197"/>
              <a:gd name="connsiteX10" fmla="*/ 353458 w 2758987"/>
              <a:gd name="connsiteY10" fmla="*/ 2922444 h 3694197"/>
              <a:gd name="connsiteX11" fmla="*/ 566119 w 2758987"/>
              <a:gd name="connsiteY11" fmla="*/ 3189391 h 3694197"/>
              <a:gd name="connsiteX12" fmla="*/ 853986 w 2758987"/>
              <a:gd name="connsiteY12" fmla="*/ 3409524 h 3694197"/>
              <a:gd name="connsiteX13" fmla="*/ 1091053 w 2758987"/>
              <a:gd name="connsiteY13" fmla="*/ 3549224 h 3694197"/>
              <a:gd name="connsiteX14" fmla="*/ 1455120 w 2758987"/>
              <a:gd name="connsiteY14" fmla="*/ 3663524 h 3694197"/>
              <a:gd name="connsiteX15" fmla="*/ 2030852 w 2758987"/>
              <a:gd name="connsiteY15" fmla="*/ 3693158 h 3694197"/>
              <a:gd name="connsiteX16" fmla="*/ 2424553 w 2758987"/>
              <a:gd name="connsiteY16" fmla="*/ 3621190 h 3694197"/>
              <a:gd name="connsiteX17" fmla="*/ 2758987 w 2758987"/>
              <a:gd name="connsiteY17" fmla="*/ 3481493 h 3694197"/>
              <a:gd name="connsiteX0" fmla="*/ 2477248 w 2759636"/>
              <a:gd name="connsiteY0" fmla="*/ 121221 h 3694197"/>
              <a:gd name="connsiteX1" fmla="*/ 2071844 w 2759636"/>
              <a:gd name="connsiteY1" fmla="*/ 9909 h 3694197"/>
              <a:gd name="connsiteX2" fmla="*/ 1585260 w 2759636"/>
              <a:gd name="connsiteY2" fmla="*/ 18127 h 3694197"/>
              <a:gd name="connsiteX3" fmla="*/ 1179607 w 2759636"/>
              <a:gd name="connsiteY3" fmla="*/ 121969 h 3694197"/>
              <a:gd name="connsiteX4" fmla="*/ 888503 w 2759636"/>
              <a:gd name="connsiteY4" fmla="*/ 268393 h 3694197"/>
              <a:gd name="connsiteX5" fmla="*/ 671856 w 2759636"/>
              <a:gd name="connsiteY5" fmla="*/ 417555 h 3694197"/>
              <a:gd name="connsiteX6" fmla="*/ 357593 w 2759636"/>
              <a:gd name="connsiteY6" fmla="*/ 760704 h 3694197"/>
              <a:gd name="connsiteX7" fmla="*/ 155389 w 2759636"/>
              <a:gd name="connsiteY7" fmla="*/ 1129751 h 3694197"/>
              <a:gd name="connsiteX8" fmla="*/ 43330 w 2759636"/>
              <a:gd name="connsiteY8" fmla="*/ 1461445 h 3694197"/>
              <a:gd name="connsiteX9" fmla="*/ 7968 w 2759636"/>
              <a:gd name="connsiteY9" fmla="*/ 2067558 h 3694197"/>
              <a:gd name="connsiteX10" fmla="*/ 173068 w 2759636"/>
              <a:gd name="connsiteY10" fmla="*/ 2626357 h 3694197"/>
              <a:gd name="connsiteX11" fmla="*/ 354107 w 2759636"/>
              <a:gd name="connsiteY11" fmla="*/ 2922444 h 3694197"/>
              <a:gd name="connsiteX12" fmla="*/ 566768 w 2759636"/>
              <a:gd name="connsiteY12" fmla="*/ 3189391 h 3694197"/>
              <a:gd name="connsiteX13" fmla="*/ 854635 w 2759636"/>
              <a:gd name="connsiteY13" fmla="*/ 3409524 h 3694197"/>
              <a:gd name="connsiteX14" fmla="*/ 1091702 w 2759636"/>
              <a:gd name="connsiteY14" fmla="*/ 3549224 h 3694197"/>
              <a:gd name="connsiteX15" fmla="*/ 1455769 w 2759636"/>
              <a:gd name="connsiteY15" fmla="*/ 3663524 h 3694197"/>
              <a:gd name="connsiteX16" fmla="*/ 2031501 w 2759636"/>
              <a:gd name="connsiteY16" fmla="*/ 3693158 h 3694197"/>
              <a:gd name="connsiteX17" fmla="*/ 2425202 w 2759636"/>
              <a:gd name="connsiteY17" fmla="*/ 3621190 h 3694197"/>
              <a:gd name="connsiteX18" fmla="*/ 2759636 w 2759636"/>
              <a:gd name="connsiteY18" fmla="*/ 3481493 h 3694197"/>
              <a:gd name="connsiteX0" fmla="*/ 2477248 w 2759636"/>
              <a:gd name="connsiteY0" fmla="*/ 121221 h 3694197"/>
              <a:gd name="connsiteX1" fmla="*/ 2071844 w 2759636"/>
              <a:gd name="connsiteY1" fmla="*/ 9909 h 3694197"/>
              <a:gd name="connsiteX2" fmla="*/ 1585260 w 2759636"/>
              <a:gd name="connsiteY2" fmla="*/ 18127 h 3694197"/>
              <a:gd name="connsiteX3" fmla="*/ 1179607 w 2759636"/>
              <a:gd name="connsiteY3" fmla="*/ 121969 h 3694197"/>
              <a:gd name="connsiteX4" fmla="*/ 888503 w 2759636"/>
              <a:gd name="connsiteY4" fmla="*/ 268393 h 3694197"/>
              <a:gd name="connsiteX5" fmla="*/ 671856 w 2759636"/>
              <a:gd name="connsiteY5" fmla="*/ 417555 h 3694197"/>
              <a:gd name="connsiteX6" fmla="*/ 357593 w 2759636"/>
              <a:gd name="connsiteY6" fmla="*/ 760704 h 3694197"/>
              <a:gd name="connsiteX7" fmla="*/ 155389 w 2759636"/>
              <a:gd name="connsiteY7" fmla="*/ 1129751 h 3694197"/>
              <a:gd name="connsiteX8" fmla="*/ 43330 w 2759636"/>
              <a:gd name="connsiteY8" fmla="*/ 1461445 h 3694197"/>
              <a:gd name="connsiteX9" fmla="*/ 7968 w 2759636"/>
              <a:gd name="connsiteY9" fmla="*/ 2067558 h 3694197"/>
              <a:gd name="connsiteX10" fmla="*/ 173068 w 2759636"/>
              <a:gd name="connsiteY10" fmla="*/ 2626357 h 3694197"/>
              <a:gd name="connsiteX11" fmla="*/ 345640 w 2759636"/>
              <a:gd name="connsiteY11" fmla="*/ 2943611 h 3694197"/>
              <a:gd name="connsiteX12" fmla="*/ 566768 w 2759636"/>
              <a:gd name="connsiteY12" fmla="*/ 3189391 h 3694197"/>
              <a:gd name="connsiteX13" fmla="*/ 854635 w 2759636"/>
              <a:gd name="connsiteY13" fmla="*/ 3409524 h 3694197"/>
              <a:gd name="connsiteX14" fmla="*/ 1091702 w 2759636"/>
              <a:gd name="connsiteY14" fmla="*/ 3549224 h 3694197"/>
              <a:gd name="connsiteX15" fmla="*/ 1455769 w 2759636"/>
              <a:gd name="connsiteY15" fmla="*/ 3663524 h 3694197"/>
              <a:gd name="connsiteX16" fmla="*/ 2031501 w 2759636"/>
              <a:gd name="connsiteY16" fmla="*/ 3693158 h 3694197"/>
              <a:gd name="connsiteX17" fmla="*/ 2425202 w 2759636"/>
              <a:gd name="connsiteY17" fmla="*/ 3621190 h 3694197"/>
              <a:gd name="connsiteX18" fmla="*/ 2759636 w 2759636"/>
              <a:gd name="connsiteY18" fmla="*/ 3481493 h 3694197"/>
              <a:gd name="connsiteX0" fmla="*/ 2477248 w 2759636"/>
              <a:gd name="connsiteY0" fmla="*/ 121221 h 3694197"/>
              <a:gd name="connsiteX1" fmla="*/ 2071844 w 2759636"/>
              <a:gd name="connsiteY1" fmla="*/ 9909 h 3694197"/>
              <a:gd name="connsiteX2" fmla="*/ 1585260 w 2759636"/>
              <a:gd name="connsiteY2" fmla="*/ 18127 h 3694197"/>
              <a:gd name="connsiteX3" fmla="*/ 1179607 w 2759636"/>
              <a:gd name="connsiteY3" fmla="*/ 121969 h 3694197"/>
              <a:gd name="connsiteX4" fmla="*/ 888503 w 2759636"/>
              <a:gd name="connsiteY4" fmla="*/ 268393 h 3694197"/>
              <a:gd name="connsiteX5" fmla="*/ 671856 w 2759636"/>
              <a:gd name="connsiteY5" fmla="*/ 417555 h 3694197"/>
              <a:gd name="connsiteX6" fmla="*/ 357593 w 2759636"/>
              <a:gd name="connsiteY6" fmla="*/ 760704 h 3694197"/>
              <a:gd name="connsiteX7" fmla="*/ 155389 w 2759636"/>
              <a:gd name="connsiteY7" fmla="*/ 1129751 h 3694197"/>
              <a:gd name="connsiteX8" fmla="*/ 43330 w 2759636"/>
              <a:gd name="connsiteY8" fmla="*/ 1461445 h 3694197"/>
              <a:gd name="connsiteX9" fmla="*/ 7968 w 2759636"/>
              <a:gd name="connsiteY9" fmla="*/ 2067558 h 3694197"/>
              <a:gd name="connsiteX10" fmla="*/ 173068 w 2759636"/>
              <a:gd name="connsiteY10" fmla="*/ 2626357 h 3694197"/>
              <a:gd name="connsiteX11" fmla="*/ 345640 w 2759636"/>
              <a:gd name="connsiteY11" fmla="*/ 2943611 h 3694197"/>
              <a:gd name="connsiteX12" fmla="*/ 604868 w 2759636"/>
              <a:gd name="connsiteY12" fmla="*/ 3223258 h 3694197"/>
              <a:gd name="connsiteX13" fmla="*/ 854635 w 2759636"/>
              <a:gd name="connsiteY13" fmla="*/ 3409524 h 3694197"/>
              <a:gd name="connsiteX14" fmla="*/ 1091702 w 2759636"/>
              <a:gd name="connsiteY14" fmla="*/ 3549224 h 3694197"/>
              <a:gd name="connsiteX15" fmla="*/ 1455769 w 2759636"/>
              <a:gd name="connsiteY15" fmla="*/ 3663524 h 3694197"/>
              <a:gd name="connsiteX16" fmla="*/ 2031501 w 2759636"/>
              <a:gd name="connsiteY16" fmla="*/ 3693158 h 3694197"/>
              <a:gd name="connsiteX17" fmla="*/ 2425202 w 2759636"/>
              <a:gd name="connsiteY17" fmla="*/ 3621190 h 3694197"/>
              <a:gd name="connsiteX18" fmla="*/ 2759636 w 2759636"/>
              <a:gd name="connsiteY18" fmla="*/ 3481493 h 3694197"/>
              <a:gd name="connsiteX0" fmla="*/ 2477248 w 2759636"/>
              <a:gd name="connsiteY0" fmla="*/ 121221 h 3694197"/>
              <a:gd name="connsiteX1" fmla="*/ 2071844 w 2759636"/>
              <a:gd name="connsiteY1" fmla="*/ 9909 h 3694197"/>
              <a:gd name="connsiteX2" fmla="*/ 1585260 w 2759636"/>
              <a:gd name="connsiteY2" fmla="*/ 18127 h 3694197"/>
              <a:gd name="connsiteX3" fmla="*/ 1179607 w 2759636"/>
              <a:gd name="connsiteY3" fmla="*/ 121969 h 3694197"/>
              <a:gd name="connsiteX4" fmla="*/ 888503 w 2759636"/>
              <a:gd name="connsiteY4" fmla="*/ 268393 h 3694197"/>
              <a:gd name="connsiteX5" fmla="*/ 671856 w 2759636"/>
              <a:gd name="connsiteY5" fmla="*/ 417555 h 3694197"/>
              <a:gd name="connsiteX6" fmla="*/ 357593 w 2759636"/>
              <a:gd name="connsiteY6" fmla="*/ 760704 h 3694197"/>
              <a:gd name="connsiteX7" fmla="*/ 155389 w 2759636"/>
              <a:gd name="connsiteY7" fmla="*/ 1129751 h 3694197"/>
              <a:gd name="connsiteX8" fmla="*/ 43330 w 2759636"/>
              <a:gd name="connsiteY8" fmla="*/ 1461445 h 3694197"/>
              <a:gd name="connsiteX9" fmla="*/ 7968 w 2759636"/>
              <a:gd name="connsiteY9" fmla="*/ 2067558 h 3694197"/>
              <a:gd name="connsiteX10" fmla="*/ 173068 w 2759636"/>
              <a:gd name="connsiteY10" fmla="*/ 2626357 h 3694197"/>
              <a:gd name="connsiteX11" fmla="*/ 345640 w 2759636"/>
              <a:gd name="connsiteY11" fmla="*/ 2943611 h 3694197"/>
              <a:gd name="connsiteX12" fmla="*/ 604868 w 2759636"/>
              <a:gd name="connsiteY12" fmla="*/ 3223258 h 3694197"/>
              <a:gd name="connsiteX13" fmla="*/ 854635 w 2759636"/>
              <a:gd name="connsiteY13" fmla="*/ 3409524 h 3694197"/>
              <a:gd name="connsiteX14" fmla="*/ 1104402 w 2759636"/>
              <a:gd name="connsiteY14" fmla="*/ 3544990 h 3694197"/>
              <a:gd name="connsiteX15" fmla="*/ 1455769 w 2759636"/>
              <a:gd name="connsiteY15" fmla="*/ 3663524 h 3694197"/>
              <a:gd name="connsiteX16" fmla="*/ 2031501 w 2759636"/>
              <a:gd name="connsiteY16" fmla="*/ 3693158 h 3694197"/>
              <a:gd name="connsiteX17" fmla="*/ 2425202 w 2759636"/>
              <a:gd name="connsiteY17" fmla="*/ 3621190 h 3694197"/>
              <a:gd name="connsiteX18" fmla="*/ 2759636 w 2759636"/>
              <a:gd name="connsiteY18" fmla="*/ 3481493 h 3694197"/>
              <a:gd name="connsiteX0" fmla="*/ 2470986 w 2753374"/>
              <a:gd name="connsiteY0" fmla="*/ 121221 h 3694197"/>
              <a:gd name="connsiteX1" fmla="*/ 2065582 w 2753374"/>
              <a:gd name="connsiteY1" fmla="*/ 9909 h 3694197"/>
              <a:gd name="connsiteX2" fmla="*/ 1578998 w 2753374"/>
              <a:gd name="connsiteY2" fmla="*/ 18127 h 3694197"/>
              <a:gd name="connsiteX3" fmla="*/ 1173345 w 2753374"/>
              <a:gd name="connsiteY3" fmla="*/ 121969 h 3694197"/>
              <a:gd name="connsiteX4" fmla="*/ 882241 w 2753374"/>
              <a:gd name="connsiteY4" fmla="*/ 268393 h 3694197"/>
              <a:gd name="connsiteX5" fmla="*/ 665594 w 2753374"/>
              <a:gd name="connsiteY5" fmla="*/ 417555 h 3694197"/>
              <a:gd name="connsiteX6" fmla="*/ 351331 w 2753374"/>
              <a:gd name="connsiteY6" fmla="*/ 760704 h 3694197"/>
              <a:gd name="connsiteX7" fmla="*/ 149127 w 2753374"/>
              <a:gd name="connsiteY7" fmla="*/ 1129751 h 3694197"/>
              <a:gd name="connsiteX8" fmla="*/ 37068 w 2753374"/>
              <a:gd name="connsiteY8" fmla="*/ 1461445 h 3694197"/>
              <a:gd name="connsiteX9" fmla="*/ 1706 w 2753374"/>
              <a:gd name="connsiteY9" fmla="*/ 2067558 h 3694197"/>
              <a:gd name="connsiteX10" fmla="*/ 77906 w 2753374"/>
              <a:gd name="connsiteY10" fmla="*/ 2410457 h 3694197"/>
              <a:gd name="connsiteX11" fmla="*/ 166806 w 2753374"/>
              <a:gd name="connsiteY11" fmla="*/ 2626357 h 3694197"/>
              <a:gd name="connsiteX12" fmla="*/ 339378 w 2753374"/>
              <a:gd name="connsiteY12" fmla="*/ 2943611 h 3694197"/>
              <a:gd name="connsiteX13" fmla="*/ 598606 w 2753374"/>
              <a:gd name="connsiteY13" fmla="*/ 3223258 h 3694197"/>
              <a:gd name="connsiteX14" fmla="*/ 848373 w 2753374"/>
              <a:gd name="connsiteY14" fmla="*/ 3409524 h 3694197"/>
              <a:gd name="connsiteX15" fmla="*/ 1098140 w 2753374"/>
              <a:gd name="connsiteY15" fmla="*/ 3544990 h 3694197"/>
              <a:gd name="connsiteX16" fmla="*/ 1449507 w 2753374"/>
              <a:gd name="connsiteY16" fmla="*/ 3663524 h 3694197"/>
              <a:gd name="connsiteX17" fmla="*/ 2025239 w 2753374"/>
              <a:gd name="connsiteY17" fmla="*/ 3693158 h 3694197"/>
              <a:gd name="connsiteX18" fmla="*/ 2418940 w 2753374"/>
              <a:gd name="connsiteY18" fmla="*/ 3621190 h 3694197"/>
              <a:gd name="connsiteX19" fmla="*/ 2753374 w 2753374"/>
              <a:gd name="connsiteY19" fmla="*/ 3481493 h 3694197"/>
              <a:gd name="connsiteX0" fmla="*/ 2487934 w 2770322"/>
              <a:gd name="connsiteY0" fmla="*/ 121221 h 3694197"/>
              <a:gd name="connsiteX1" fmla="*/ 2082530 w 2770322"/>
              <a:gd name="connsiteY1" fmla="*/ 9909 h 3694197"/>
              <a:gd name="connsiteX2" fmla="*/ 1595946 w 2770322"/>
              <a:gd name="connsiteY2" fmla="*/ 18127 h 3694197"/>
              <a:gd name="connsiteX3" fmla="*/ 1190293 w 2770322"/>
              <a:gd name="connsiteY3" fmla="*/ 121969 h 3694197"/>
              <a:gd name="connsiteX4" fmla="*/ 899189 w 2770322"/>
              <a:gd name="connsiteY4" fmla="*/ 268393 h 3694197"/>
              <a:gd name="connsiteX5" fmla="*/ 682542 w 2770322"/>
              <a:gd name="connsiteY5" fmla="*/ 417555 h 3694197"/>
              <a:gd name="connsiteX6" fmla="*/ 368279 w 2770322"/>
              <a:gd name="connsiteY6" fmla="*/ 760704 h 3694197"/>
              <a:gd name="connsiteX7" fmla="*/ 166075 w 2770322"/>
              <a:gd name="connsiteY7" fmla="*/ 1129751 h 3694197"/>
              <a:gd name="connsiteX8" fmla="*/ 54016 w 2770322"/>
              <a:gd name="connsiteY8" fmla="*/ 1461445 h 3694197"/>
              <a:gd name="connsiteX9" fmla="*/ 1721 w 2770322"/>
              <a:gd name="connsiteY9" fmla="*/ 1783923 h 3694197"/>
              <a:gd name="connsiteX10" fmla="*/ 18654 w 2770322"/>
              <a:gd name="connsiteY10" fmla="*/ 2067558 h 3694197"/>
              <a:gd name="connsiteX11" fmla="*/ 94854 w 2770322"/>
              <a:gd name="connsiteY11" fmla="*/ 2410457 h 3694197"/>
              <a:gd name="connsiteX12" fmla="*/ 183754 w 2770322"/>
              <a:gd name="connsiteY12" fmla="*/ 2626357 h 3694197"/>
              <a:gd name="connsiteX13" fmla="*/ 356326 w 2770322"/>
              <a:gd name="connsiteY13" fmla="*/ 2943611 h 3694197"/>
              <a:gd name="connsiteX14" fmla="*/ 615554 w 2770322"/>
              <a:gd name="connsiteY14" fmla="*/ 3223258 h 3694197"/>
              <a:gd name="connsiteX15" fmla="*/ 865321 w 2770322"/>
              <a:gd name="connsiteY15" fmla="*/ 3409524 h 3694197"/>
              <a:gd name="connsiteX16" fmla="*/ 1115088 w 2770322"/>
              <a:gd name="connsiteY16" fmla="*/ 3544990 h 3694197"/>
              <a:gd name="connsiteX17" fmla="*/ 1466455 w 2770322"/>
              <a:gd name="connsiteY17" fmla="*/ 3663524 h 3694197"/>
              <a:gd name="connsiteX18" fmla="*/ 2042187 w 2770322"/>
              <a:gd name="connsiteY18" fmla="*/ 3693158 h 3694197"/>
              <a:gd name="connsiteX19" fmla="*/ 2435888 w 2770322"/>
              <a:gd name="connsiteY19" fmla="*/ 3621190 h 3694197"/>
              <a:gd name="connsiteX20" fmla="*/ 2770322 w 2770322"/>
              <a:gd name="connsiteY20" fmla="*/ 3481493 h 369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70322" h="3694197">
                <a:moveTo>
                  <a:pt x="2487934" y="121221"/>
                </a:moveTo>
                <a:cubicBezTo>
                  <a:pt x="2418831" y="80506"/>
                  <a:pt x="2231195" y="27091"/>
                  <a:pt x="2082530" y="9909"/>
                </a:cubicBezTo>
                <a:cubicBezTo>
                  <a:pt x="1933865" y="-7273"/>
                  <a:pt x="1744652" y="-550"/>
                  <a:pt x="1595946" y="18127"/>
                </a:cubicBezTo>
                <a:cubicBezTo>
                  <a:pt x="1447240" y="36804"/>
                  <a:pt x="1306419" y="80258"/>
                  <a:pt x="1190293" y="121969"/>
                </a:cubicBezTo>
                <a:cubicBezTo>
                  <a:pt x="1074167" y="163680"/>
                  <a:pt x="977464" y="224068"/>
                  <a:pt x="899189" y="268393"/>
                </a:cubicBezTo>
                <a:cubicBezTo>
                  <a:pt x="820914" y="312718"/>
                  <a:pt x="771027" y="335503"/>
                  <a:pt x="682542" y="417555"/>
                </a:cubicBezTo>
                <a:cubicBezTo>
                  <a:pt x="594057" y="499607"/>
                  <a:pt x="454357" y="642005"/>
                  <a:pt x="368279" y="760704"/>
                </a:cubicBezTo>
                <a:cubicBezTo>
                  <a:pt x="282201" y="879403"/>
                  <a:pt x="218452" y="1012961"/>
                  <a:pt x="166075" y="1129751"/>
                </a:cubicBezTo>
                <a:cubicBezTo>
                  <a:pt x="113698" y="1246541"/>
                  <a:pt x="81408" y="1352416"/>
                  <a:pt x="54016" y="1461445"/>
                </a:cubicBezTo>
                <a:cubicBezTo>
                  <a:pt x="26624" y="1570474"/>
                  <a:pt x="7615" y="1682904"/>
                  <a:pt x="1721" y="1783923"/>
                </a:cubicBezTo>
                <a:cubicBezTo>
                  <a:pt x="-4173" y="1884942"/>
                  <a:pt x="5954" y="1963841"/>
                  <a:pt x="18654" y="2067558"/>
                </a:cubicBezTo>
                <a:cubicBezTo>
                  <a:pt x="31354" y="2171275"/>
                  <a:pt x="67337" y="2317324"/>
                  <a:pt x="94854" y="2410457"/>
                </a:cubicBezTo>
                <a:cubicBezTo>
                  <a:pt x="122371" y="2503590"/>
                  <a:pt x="140881" y="2536792"/>
                  <a:pt x="183754" y="2626357"/>
                </a:cubicBezTo>
                <a:cubicBezTo>
                  <a:pt x="226627" y="2715922"/>
                  <a:pt x="292826" y="2842011"/>
                  <a:pt x="356326" y="2943611"/>
                </a:cubicBezTo>
                <a:cubicBezTo>
                  <a:pt x="419826" y="3045211"/>
                  <a:pt x="532133" y="3142078"/>
                  <a:pt x="615554" y="3223258"/>
                </a:cubicBezTo>
                <a:cubicBezTo>
                  <a:pt x="698975" y="3304438"/>
                  <a:pt x="776421" y="3351668"/>
                  <a:pt x="865321" y="3409524"/>
                </a:cubicBezTo>
                <a:cubicBezTo>
                  <a:pt x="954221" y="3467380"/>
                  <a:pt x="1016310" y="3501246"/>
                  <a:pt x="1115088" y="3544990"/>
                </a:cubicBezTo>
                <a:cubicBezTo>
                  <a:pt x="1213866" y="3588734"/>
                  <a:pt x="1328872" y="3635302"/>
                  <a:pt x="1466455" y="3663524"/>
                </a:cubicBezTo>
                <a:cubicBezTo>
                  <a:pt x="1627322" y="3699507"/>
                  <a:pt x="1894726" y="3694569"/>
                  <a:pt x="2042187" y="3693158"/>
                </a:cubicBezTo>
                <a:cubicBezTo>
                  <a:pt x="2201642" y="3682575"/>
                  <a:pt x="2314532" y="3656468"/>
                  <a:pt x="2435888" y="3621190"/>
                </a:cubicBezTo>
                <a:cubicBezTo>
                  <a:pt x="2557244" y="3585913"/>
                  <a:pt x="2712466" y="3501248"/>
                  <a:pt x="2770322" y="3481493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フリーフォーム 24"/>
          <p:cNvSpPr/>
          <p:nvPr/>
        </p:nvSpPr>
        <p:spPr>
          <a:xfrm>
            <a:off x="4902330" y="3351734"/>
            <a:ext cx="1201288" cy="1350467"/>
          </a:xfrm>
          <a:custGeom>
            <a:avLst/>
            <a:gdLst>
              <a:gd name="connsiteX0" fmla="*/ 0 w 1282700"/>
              <a:gd name="connsiteY0" fmla="*/ 59267 h 1452033"/>
              <a:gd name="connsiteX1" fmla="*/ 342900 w 1282700"/>
              <a:gd name="connsiteY1" fmla="*/ 1418167 h 1452033"/>
              <a:gd name="connsiteX2" fmla="*/ 508000 w 1282700"/>
              <a:gd name="connsiteY2" fmla="*/ 1397000 h 1452033"/>
              <a:gd name="connsiteX3" fmla="*/ 664633 w 1282700"/>
              <a:gd name="connsiteY3" fmla="*/ 1439333 h 1452033"/>
              <a:gd name="connsiteX4" fmla="*/ 702733 w 1282700"/>
              <a:gd name="connsiteY4" fmla="*/ 1452033 h 1452033"/>
              <a:gd name="connsiteX5" fmla="*/ 1282700 w 1282700"/>
              <a:gd name="connsiteY5" fmla="*/ 190500 h 1452033"/>
              <a:gd name="connsiteX6" fmla="*/ 1159933 w 1282700"/>
              <a:gd name="connsiteY6" fmla="*/ 114300 h 1452033"/>
              <a:gd name="connsiteX7" fmla="*/ 846666 w 1282700"/>
              <a:gd name="connsiteY7" fmla="*/ 21167 h 1452033"/>
              <a:gd name="connsiteX8" fmla="*/ 486833 w 1282700"/>
              <a:gd name="connsiteY8" fmla="*/ 0 h 1452033"/>
              <a:gd name="connsiteX9" fmla="*/ 228600 w 1282700"/>
              <a:gd name="connsiteY9" fmla="*/ 25400 h 1452033"/>
              <a:gd name="connsiteX10" fmla="*/ 50800 w 1282700"/>
              <a:gd name="connsiteY10" fmla="*/ 38100 h 1452033"/>
              <a:gd name="connsiteX11" fmla="*/ 0 w 1282700"/>
              <a:gd name="connsiteY11" fmla="*/ 59267 h 1452033"/>
              <a:gd name="connsiteX0" fmla="*/ 0 w 1282700"/>
              <a:gd name="connsiteY0" fmla="*/ 59267 h 1452033"/>
              <a:gd name="connsiteX1" fmla="*/ 342900 w 1282700"/>
              <a:gd name="connsiteY1" fmla="*/ 1418167 h 1452033"/>
              <a:gd name="connsiteX2" fmla="*/ 508000 w 1282700"/>
              <a:gd name="connsiteY2" fmla="*/ 1397000 h 1452033"/>
              <a:gd name="connsiteX3" fmla="*/ 664633 w 1282700"/>
              <a:gd name="connsiteY3" fmla="*/ 1439333 h 1452033"/>
              <a:gd name="connsiteX4" fmla="*/ 702733 w 1282700"/>
              <a:gd name="connsiteY4" fmla="*/ 1452033 h 1452033"/>
              <a:gd name="connsiteX5" fmla="*/ 1282700 w 1282700"/>
              <a:gd name="connsiteY5" fmla="*/ 190500 h 1452033"/>
              <a:gd name="connsiteX6" fmla="*/ 1159933 w 1282700"/>
              <a:gd name="connsiteY6" fmla="*/ 114300 h 1452033"/>
              <a:gd name="connsiteX7" fmla="*/ 846666 w 1282700"/>
              <a:gd name="connsiteY7" fmla="*/ 21167 h 1452033"/>
              <a:gd name="connsiteX8" fmla="*/ 486833 w 1282700"/>
              <a:gd name="connsiteY8" fmla="*/ 0 h 1452033"/>
              <a:gd name="connsiteX9" fmla="*/ 228600 w 1282700"/>
              <a:gd name="connsiteY9" fmla="*/ 25400 h 1452033"/>
              <a:gd name="connsiteX10" fmla="*/ 50800 w 1282700"/>
              <a:gd name="connsiteY10" fmla="*/ 38100 h 1452033"/>
              <a:gd name="connsiteX11" fmla="*/ 0 w 1282700"/>
              <a:gd name="connsiteY11" fmla="*/ 59267 h 1452033"/>
              <a:gd name="connsiteX0" fmla="*/ 0 w 1282700"/>
              <a:gd name="connsiteY0" fmla="*/ 59267 h 1452033"/>
              <a:gd name="connsiteX1" fmla="*/ 342900 w 1282700"/>
              <a:gd name="connsiteY1" fmla="*/ 1418167 h 1452033"/>
              <a:gd name="connsiteX2" fmla="*/ 508000 w 1282700"/>
              <a:gd name="connsiteY2" fmla="*/ 1397000 h 1452033"/>
              <a:gd name="connsiteX3" fmla="*/ 664633 w 1282700"/>
              <a:gd name="connsiteY3" fmla="*/ 1439333 h 1452033"/>
              <a:gd name="connsiteX4" fmla="*/ 702733 w 1282700"/>
              <a:gd name="connsiteY4" fmla="*/ 1452033 h 1452033"/>
              <a:gd name="connsiteX5" fmla="*/ 1282700 w 1282700"/>
              <a:gd name="connsiteY5" fmla="*/ 190500 h 1452033"/>
              <a:gd name="connsiteX6" fmla="*/ 1159933 w 1282700"/>
              <a:gd name="connsiteY6" fmla="*/ 114300 h 1452033"/>
              <a:gd name="connsiteX7" fmla="*/ 846666 w 1282700"/>
              <a:gd name="connsiteY7" fmla="*/ 21167 h 1452033"/>
              <a:gd name="connsiteX8" fmla="*/ 486833 w 1282700"/>
              <a:gd name="connsiteY8" fmla="*/ 0 h 1452033"/>
              <a:gd name="connsiteX9" fmla="*/ 228600 w 1282700"/>
              <a:gd name="connsiteY9" fmla="*/ 25400 h 1452033"/>
              <a:gd name="connsiteX10" fmla="*/ 0 w 1282700"/>
              <a:gd name="connsiteY10" fmla="*/ 59267 h 1452033"/>
              <a:gd name="connsiteX0" fmla="*/ 0 w 1282700"/>
              <a:gd name="connsiteY0" fmla="*/ 59267 h 1452033"/>
              <a:gd name="connsiteX1" fmla="*/ 342900 w 1282700"/>
              <a:gd name="connsiteY1" fmla="*/ 1418167 h 1452033"/>
              <a:gd name="connsiteX2" fmla="*/ 508000 w 1282700"/>
              <a:gd name="connsiteY2" fmla="*/ 1397000 h 1452033"/>
              <a:gd name="connsiteX3" fmla="*/ 664633 w 1282700"/>
              <a:gd name="connsiteY3" fmla="*/ 1439333 h 1452033"/>
              <a:gd name="connsiteX4" fmla="*/ 702733 w 1282700"/>
              <a:gd name="connsiteY4" fmla="*/ 1452033 h 1452033"/>
              <a:gd name="connsiteX5" fmla="*/ 1282700 w 1282700"/>
              <a:gd name="connsiteY5" fmla="*/ 190500 h 1452033"/>
              <a:gd name="connsiteX6" fmla="*/ 1159933 w 1282700"/>
              <a:gd name="connsiteY6" fmla="*/ 114300 h 1452033"/>
              <a:gd name="connsiteX7" fmla="*/ 846666 w 1282700"/>
              <a:gd name="connsiteY7" fmla="*/ 21167 h 1452033"/>
              <a:gd name="connsiteX8" fmla="*/ 486833 w 1282700"/>
              <a:gd name="connsiteY8" fmla="*/ 0 h 1452033"/>
              <a:gd name="connsiteX9" fmla="*/ 190500 w 1282700"/>
              <a:gd name="connsiteY9" fmla="*/ 21166 h 1452033"/>
              <a:gd name="connsiteX10" fmla="*/ 0 w 1282700"/>
              <a:gd name="connsiteY10" fmla="*/ 59267 h 1452033"/>
              <a:gd name="connsiteX0" fmla="*/ 0 w 1282700"/>
              <a:gd name="connsiteY0" fmla="*/ 80433 h 1473199"/>
              <a:gd name="connsiteX1" fmla="*/ 342900 w 1282700"/>
              <a:gd name="connsiteY1" fmla="*/ 1439333 h 1473199"/>
              <a:gd name="connsiteX2" fmla="*/ 508000 w 1282700"/>
              <a:gd name="connsiteY2" fmla="*/ 1418166 h 1473199"/>
              <a:gd name="connsiteX3" fmla="*/ 664633 w 1282700"/>
              <a:gd name="connsiteY3" fmla="*/ 1460499 h 1473199"/>
              <a:gd name="connsiteX4" fmla="*/ 702733 w 1282700"/>
              <a:gd name="connsiteY4" fmla="*/ 1473199 h 1473199"/>
              <a:gd name="connsiteX5" fmla="*/ 1282700 w 1282700"/>
              <a:gd name="connsiteY5" fmla="*/ 211666 h 1473199"/>
              <a:gd name="connsiteX6" fmla="*/ 1159933 w 1282700"/>
              <a:gd name="connsiteY6" fmla="*/ 135466 h 1473199"/>
              <a:gd name="connsiteX7" fmla="*/ 846666 w 1282700"/>
              <a:gd name="connsiteY7" fmla="*/ 42333 h 1473199"/>
              <a:gd name="connsiteX8" fmla="*/ 478366 w 1282700"/>
              <a:gd name="connsiteY8" fmla="*/ 0 h 1473199"/>
              <a:gd name="connsiteX9" fmla="*/ 190500 w 1282700"/>
              <a:gd name="connsiteY9" fmla="*/ 42332 h 1473199"/>
              <a:gd name="connsiteX10" fmla="*/ 0 w 1282700"/>
              <a:gd name="connsiteY10" fmla="*/ 80433 h 1473199"/>
              <a:gd name="connsiteX0" fmla="*/ 0 w 1282700"/>
              <a:gd name="connsiteY0" fmla="*/ 55033 h 1447799"/>
              <a:gd name="connsiteX1" fmla="*/ 342900 w 1282700"/>
              <a:gd name="connsiteY1" fmla="*/ 1413933 h 1447799"/>
              <a:gd name="connsiteX2" fmla="*/ 508000 w 1282700"/>
              <a:gd name="connsiteY2" fmla="*/ 1392766 h 1447799"/>
              <a:gd name="connsiteX3" fmla="*/ 664633 w 1282700"/>
              <a:gd name="connsiteY3" fmla="*/ 1435099 h 1447799"/>
              <a:gd name="connsiteX4" fmla="*/ 702733 w 1282700"/>
              <a:gd name="connsiteY4" fmla="*/ 1447799 h 1447799"/>
              <a:gd name="connsiteX5" fmla="*/ 1282700 w 1282700"/>
              <a:gd name="connsiteY5" fmla="*/ 186266 h 1447799"/>
              <a:gd name="connsiteX6" fmla="*/ 1159933 w 1282700"/>
              <a:gd name="connsiteY6" fmla="*/ 110066 h 1447799"/>
              <a:gd name="connsiteX7" fmla="*/ 846666 w 1282700"/>
              <a:gd name="connsiteY7" fmla="*/ 16933 h 1447799"/>
              <a:gd name="connsiteX8" fmla="*/ 478366 w 1282700"/>
              <a:gd name="connsiteY8" fmla="*/ 0 h 1447799"/>
              <a:gd name="connsiteX9" fmla="*/ 190500 w 1282700"/>
              <a:gd name="connsiteY9" fmla="*/ 16932 h 1447799"/>
              <a:gd name="connsiteX10" fmla="*/ 0 w 1282700"/>
              <a:gd name="connsiteY10" fmla="*/ 55033 h 1447799"/>
              <a:gd name="connsiteX0" fmla="*/ 0 w 1282700"/>
              <a:gd name="connsiteY0" fmla="*/ 63500 h 1456266"/>
              <a:gd name="connsiteX1" fmla="*/ 342900 w 1282700"/>
              <a:gd name="connsiteY1" fmla="*/ 1422400 h 1456266"/>
              <a:gd name="connsiteX2" fmla="*/ 508000 w 1282700"/>
              <a:gd name="connsiteY2" fmla="*/ 1401233 h 1456266"/>
              <a:gd name="connsiteX3" fmla="*/ 664633 w 1282700"/>
              <a:gd name="connsiteY3" fmla="*/ 1443566 h 1456266"/>
              <a:gd name="connsiteX4" fmla="*/ 702733 w 1282700"/>
              <a:gd name="connsiteY4" fmla="*/ 1456266 h 1456266"/>
              <a:gd name="connsiteX5" fmla="*/ 1282700 w 1282700"/>
              <a:gd name="connsiteY5" fmla="*/ 194733 h 1456266"/>
              <a:gd name="connsiteX6" fmla="*/ 1159933 w 1282700"/>
              <a:gd name="connsiteY6" fmla="*/ 118533 h 1456266"/>
              <a:gd name="connsiteX7" fmla="*/ 846666 w 1282700"/>
              <a:gd name="connsiteY7" fmla="*/ 25400 h 1456266"/>
              <a:gd name="connsiteX8" fmla="*/ 478366 w 1282700"/>
              <a:gd name="connsiteY8" fmla="*/ 0 h 1456266"/>
              <a:gd name="connsiteX9" fmla="*/ 190500 w 1282700"/>
              <a:gd name="connsiteY9" fmla="*/ 25399 h 1456266"/>
              <a:gd name="connsiteX10" fmla="*/ 0 w 1282700"/>
              <a:gd name="connsiteY10" fmla="*/ 63500 h 1456266"/>
              <a:gd name="connsiteX0" fmla="*/ 0 w 1282700"/>
              <a:gd name="connsiteY0" fmla="*/ 63500 h 1456266"/>
              <a:gd name="connsiteX1" fmla="*/ 342900 w 1282700"/>
              <a:gd name="connsiteY1" fmla="*/ 1422400 h 1456266"/>
              <a:gd name="connsiteX2" fmla="*/ 508000 w 1282700"/>
              <a:gd name="connsiteY2" fmla="*/ 1401233 h 1456266"/>
              <a:gd name="connsiteX3" fmla="*/ 664633 w 1282700"/>
              <a:gd name="connsiteY3" fmla="*/ 1443566 h 1456266"/>
              <a:gd name="connsiteX4" fmla="*/ 702733 w 1282700"/>
              <a:gd name="connsiteY4" fmla="*/ 1456266 h 1456266"/>
              <a:gd name="connsiteX5" fmla="*/ 1282700 w 1282700"/>
              <a:gd name="connsiteY5" fmla="*/ 194733 h 1456266"/>
              <a:gd name="connsiteX6" fmla="*/ 1159933 w 1282700"/>
              <a:gd name="connsiteY6" fmla="*/ 118533 h 1456266"/>
              <a:gd name="connsiteX7" fmla="*/ 753533 w 1282700"/>
              <a:gd name="connsiteY7" fmla="*/ 29633 h 1456266"/>
              <a:gd name="connsiteX8" fmla="*/ 846666 w 1282700"/>
              <a:gd name="connsiteY8" fmla="*/ 25400 h 1456266"/>
              <a:gd name="connsiteX9" fmla="*/ 478366 w 1282700"/>
              <a:gd name="connsiteY9" fmla="*/ 0 h 1456266"/>
              <a:gd name="connsiteX10" fmla="*/ 190500 w 1282700"/>
              <a:gd name="connsiteY10" fmla="*/ 25399 h 1456266"/>
              <a:gd name="connsiteX11" fmla="*/ 0 w 1282700"/>
              <a:gd name="connsiteY11" fmla="*/ 63500 h 1456266"/>
              <a:gd name="connsiteX0" fmla="*/ 0 w 1282700"/>
              <a:gd name="connsiteY0" fmla="*/ 63500 h 1456266"/>
              <a:gd name="connsiteX1" fmla="*/ 342900 w 1282700"/>
              <a:gd name="connsiteY1" fmla="*/ 1422400 h 1456266"/>
              <a:gd name="connsiteX2" fmla="*/ 508000 w 1282700"/>
              <a:gd name="connsiteY2" fmla="*/ 1401233 h 1456266"/>
              <a:gd name="connsiteX3" fmla="*/ 664633 w 1282700"/>
              <a:gd name="connsiteY3" fmla="*/ 1443566 h 1456266"/>
              <a:gd name="connsiteX4" fmla="*/ 702733 w 1282700"/>
              <a:gd name="connsiteY4" fmla="*/ 1456266 h 1456266"/>
              <a:gd name="connsiteX5" fmla="*/ 1282700 w 1282700"/>
              <a:gd name="connsiteY5" fmla="*/ 194733 h 1456266"/>
              <a:gd name="connsiteX6" fmla="*/ 1159933 w 1282700"/>
              <a:gd name="connsiteY6" fmla="*/ 118533 h 1456266"/>
              <a:gd name="connsiteX7" fmla="*/ 753533 w 1282700"/>
              <a:gd name="connsiteY7" fmla="*/ 29633 h 1456266"/>
              <a:gd name="connsiteX8" fmla="*/ 478366 w 1282700"/>
              <a:gd name="connsiteY8" fmla="*/ 0 h 1456266"/>
              <a:gd name="connsiteX9" fmla="*/ 190500 w 1282700"/>
              <a:gd name="connsiteY9" fmla="*/ 25399 h 1456266"/>
              <a:gd name="connsiteX10" fmla="*/ 0 w 1282700"/>
              <a:gd name="connsiteY10" fmla="*/ 63500 h 1456266"/>
              <a:gd name="connsiteX0" fmla="*/ 0 w 1282700"/>
              <a:gd name="connsiteY0" fmla="*/ 63500 h 1456266"/>
              <a:gd name="connsiteX1" fmla="*/ 342900 w 1282700"/>
              <a:gd name="connsiteY1" fmla="*/ 1422400 h 1456266"/>
              <a:gd name="connsiteX2" fmla="*/ 508000 w 1282700"/>
              <a:gd name="connsiteY2" fmla="*/ 1401233 h 1456266"/>
              <a:gd name="connsiteX3" fmla="*/ 664633 w 1282700"/>
              <a:gd name="connsiteY3" fmla="*/ 1443566 h 1456266"/>
              <a:gd name="connsiteX4" fmla="*/ 702733 w 1282700"/>
              <a:gd name="connsiteY4" fmla="*/ 1456266 h 1456266"/>
              <a:gd name="connsiteX5" fmla="*/ 1282700 w 1282700"/>
              <a:gd name="connsiteY5" fmla="*/ 194733 h 1456266"/>
              <a:gd name="connsiteX6" fmla="*/ 1159933 w 1282700"/>
              <a:gd name="connsiteY6" fmla="*/ 118533 h 1456266"/>
              <a:gd name="connsiteX7" fmla="*/ 812800 w 1282700"/>
              <a:gd name="connsiteY7" fmla="*/ 25399 h 1456266"/>
              <a:gd name="connsiteX8" fmla="*/ 478366 w 1282700"/>
              <a:gd name="connsiteY8" fmla="*/ 0 h 1456266"/>
              <a:gd name="connsiteX9" fmla="*/ 190500 w 1282700"/>
              <a:gd name="connsiteY9" fmla="*/ 25399 h 1456266"/>
              <a:gd name="connsiteX10" fmla="*/ 0 w 1282700"/>
              <a:gd name="connsiteY10" fmla="*/ 63500 h 1456266"/>
              <a:gd name="connsiteX0" fmla="*/ 0 w 1282700"/>
              <a:gd name="connsiteY0" fmla="*/ 63500 h 1456266"/>
              <a:gd name="connsiteX1" fmla="*/ 342900 w 1282700"/>
              <a:gd name="connsiteY1" fmla="*/ 1422400 h 1456266"/>
              <a:gd name="connsiteX2" fmla="*/ 508000 w 1282700"/>
              <a:gd name="connsiteY2" fmla="*/ 1401233 h 1456266"/>
              <a:gd name="connsiteX3" fmla="*/ 664633 w 1282700"/>
              <a:gd name="connsiteY3" fmla="*/ 1443566 h 1456266"/>
              <a:gd name="connsiteX4" fmla="*/ 702733 w 1282700"/>
              <a:gd name="connsiteY4" fmla="*/ 1456266 h 1456266"/>
              <a:gd name="connsiteX5" fmla="*/ 1282700 w 1282700"/>
              <a:gd name="connsiteY5" fmla="*/ 194733 h 1456266"/>
              <a:gd name="connsiteX6" fmla="*/ 1159933 w 1282700"/>
              <a:gd name="connsiteY6" fmla="*/ 118533 h 1456266"/>
              <a:gd name="connsiteX7" fmla="*/ 969433 w 1282700"/>
              <a:gd name="connsiteY7" fmla="*/ 55033 h 1456266"/>
              <a:gd name="connsiteX8" fmla="*/ 812800 w 1282700"/>
              <a:gd name="connsiteY8" fmla="*/ 25399 h 1456266"/>
              <a:gd name="connsiteX9" fmla="*/ 478366 w 1282700"/>
              <a:gd name="connsiteY9" fmla="*/ 0 h 1456266"/>
              <a:gd name="connsiteX10" fmla="*/ 190500 w 1282700"/>
              <a:gd name="connsiteY10" fmla="*/ 25399 h 1456266"/>
              <a:gd name="connsiteX11" fmla="*/ 0 w 1282700"/>
              <a:gd name="connsiteY11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508000 w 1295400"/>
              <a:gd name="connsiteY2" fmla="*/ 1401233 h 1456266"/>
              <a:gd name="connsiteX3" fmla="*/ 664633 w 1295400"/>
              <a:gd name="connsiteY3" fmla="*/ 1443566 h 1456266"/>
              <a:gd name="connsiteX4" fmla="*/ 702733 w 1295400"/>
              <a:gd name="connsiteY4" fmla="*/ 1456266 h 1456266"/>
              <a:gd name="connsiteX5" fmla="*/ 1295400 w 1295400"/>
              <a:gd name="connsiteY5" fmla="*/ 173566 h 1456266"/>
              <a:gd name="connsiteX6" fmla="*/ 1159933 w 1295400"/>
              <a:gd name="connsiteY6" fmla="*/ 118533 h 1456266"/>
              <a:gd name="connsiteX7" fmla="*/ 969433 w 1295400"/>
              <a:gd name="connsiteY7" fmla="*/ 55033 h 1456266"/>
              <a:gd name="connsiteX8" fmla="*/ 812800 w 1295400"/>
              <a:gd name="connsiteY8" fmla="*/ 25399 h 1456266"/>
              <a:gd name="connsiteX9" fmla="*/ 478366 w 1295400"/>
              <a:gd name="connsiteY9" fmla="*/ 0 h 1456266"/>
              <a:gd name="connsiteX10" fmla="*/ 190500 w 1295400"/>
              <a:gd name="connsiteY10" fmla="*/ 25399 h 1456266"/>
              <a:gd name="connsiteX11" fmla="*/ 0 w 1295400"/>
              <a:gd name="connsiteY11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508000 w 1295400"/>
              <a:gd name="connsiteY2" fmla="*/ 1401233 h 1456266"/>
              <a:gd name="connsiteX3" fmla="*/ 664633 w 1295400"/>
              <a:gd name="connsiteY3" fmla="*/ 1443566 h 1456266"/>
              <a:gd name="connsiteX4" fmla="*/ 702733 w 1295400"/>
              <a:gd name="connsiteY4" fmla="*/ 1456266 h 1456266"/>
              <a:gd name="connsiteX5" fmla="*/ 1159933 w 1295400"/>
              <a:gd name="connsiteY5" fmla="*/ 440266 h 1456266"/>
              <a:gd name="connsiteX6" fmla="*/ 1295400 w 1295400"/>
              <a:gd name="connsiteY6" fmla="*/ 173566 h 1456266"/>
              <a:gd name="connsiteX7" fmla="*/ 1159933 w 1295400"/>
              <a:gd name="connsiteY7" fmla="*/ 118533 h 1456266"/>
              <a:gd name="connsiteX8" fmla="*/ 969433 w 1295400"/>
              <a:gd name="connsiteY8" fmla="*/ 55033 h 1456266"/>
              <a:gd name="connsiteX9" fmla="*/ 812800 w 1295400"/>
              <a:gd name="connsiteY9" fmla="*/ 25399 h 1456266"/>
              <a:gd name="connsiteX10" fmla="*/ 478366 w 1295400"/>
              <a:gd name="connsiteY10" fmla="*/ 0 h 1456266"/>
              <a:gd name="connsiteX11" fmla="*/ 190500 w 1295400"/>
              <a:gd name="connsiteY11" fmla="*/ 25399 h 1456266"/>
              <a:gd name="connsiteX12" fmla="*/ 0 w 1295400"/>
              <a:gd name="connsiteY12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99534 w 1295400"/>
              <a:gd name="connsiteY2" fmla="*/ 1418167 h 1456266"/>
              <a:gd name="connsiteX3" fmla="*/ 664633 w 1295400"/>
              <a:gd name="connsiteY3" fmla="*/ 1443566 h 1456266"/>
              <a:gd name="connsiteX4" fmla="*/ 702733 w 1295400"/>
              <a:gd name="connsiteY4" fmla="*/ 1456266 h 1456266"/>
              <a:gd name="connsiteX5" fmla="*/ 1159933 w 1295400"/>
              <a:gd name="connsiteY5" fmla="*/ 440266 h 1456266"/>
              <a:gd name="connsiteX6" fmla="*/ 1295400 w 1295400"/>
              <a:gd name="connsiteY6" fmla="*/ 173566 h 1456266"/>
              <a:gd name="connsiteX7" fmla="*/ 1159933 w 1295400"/>
              <a:gd name="connsiteY7" fmla="*/ 118533 h 1456266"/>
              <a:gd name="connsiteX8" fmla="*/ 969433 w 1295400"/>
              <a:gd name="connsiteY8" fmla="*/ 55033 h 1456266"/>
              <a:gd name="connsiteX9" fmla="*/ 812800 w 1295400"/>
              <a:gd name="connsiteY9" fmla="*/ 25399 h 1456266"/>
              <a:gd name="connsiteX10" fmla="*/ 478366 w 1295400"/>
              <a:gd name="connsiteY10" fmla="*/ 0 h 1456266"/>
              <a:gd name="connsiteX11" fmla="*/ 190500 w 1295400"/>
              <a:gd name="connsiteY11" fmla="*/ 25399 h 1456266"/>
              <a:gd name="connsiteX12" fmla="*/ 0 w 1295400"/>
              <a:gd name="connsiteY12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99534 w 1295400"/>
              <a:gd name="connsiteY2" fmla="*/ 1418167 h 1456266"/>
              <a:gd name="connsiteX3" fmla="*/ 664633 w 1295400"/>
              <a:gd name="connsiteY3" fmla="*/ 1443566 h 1456266"/>
              <a:gd name="connsiteX4" fmla="*/ 702733 w 1295400"/>
              <a:gd name="connsiteY4" fmla="*/ 1456266 h 1456266"/>
              <a:gd name="connsiteX5" fmla="*/ 1159933 w 1295400"/>
              <a:gd name="connsiteY5" fmla="*/ 440266 h 1456266"/>
              <a:gd name="connsiteX6" fmla="*/ 1295400 w 1295400"/>
              <a:gd name="connsiteY6" fmla="*/ 173566 h 1456266"/>
              <a:gd name="connsiteX7" fmla="*/ 1159933 w 1295400"/>
              <a:gd name="connsiteY7" fmla="*/ 118533 h 1456266"/>
              <a:gd name="connsiteX8" fmla="*/ 969433 w 1295400"/>
              <a:gd name="connsiteY8" fmla="*/ 55033 h 1456266"/>
              <a:gd name="connsiteX9" fmla="*/ 812800 w 1295400"/>
              <a:gd name="connsiteY9" fmla="*/ 25399 h 1456266"/>
              <a:gd name="connsiteX10" fmla="*/ 478366 w 1295400"/>
              <a:gd name="connsiteY10" fmla="*/ 0 h 1456266"/>
              <a:gd name="connsiteX11" fmla="*/ 190500 w 1295400"/>
              <a:gd name="connsiteY11" fmla="*/ 25399 h 1456266"/>
              <a:gd name="connsiteX12" fmla="*/ 0 w 1295400"/>
              <a:gd name="connsiteY12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99534 w 1295400"/>
              <a:gd name="connsiteY2" fmla="*/ 1418167 h 1456266"/>
              <a:gd name="connsiteX3" fmla="*/ 609600 w 1295400"/>
              <a:gd name="connsiteY3" fmla="*/ 1413933 h 1456266"/>
              <a:gd name="connsiteX4" fmla="*/ 702733 w 1295400"/>
              <a:gd name="connsiteY4" fmla="*/ 1456266 h 1456266"/>
              <a:gd name="connsiteX5" fmla="*/ 1159933 w 1295400"/>
              <a:gd name="connsiteY5" fmla="*/ 440266 h 1456266"/>
              <a:gd name="connsiteX6" fmla="*/ 1295400 w 1295400"/>
              <a:gd name="connsiteY6" fmla="*/ 173566 h 1456266"/>
              <a:gd name="connsiteX7" fmla="*/ 1159933 w 1295400"/>
              <a:gd name="connsiteY7" fmla="*/ 118533 h 1456266"/>
              <a:gd name="connsiteX8" fmla="*/ 969433 w 1295400"/>
              <a:gd name="connsiteY8" fmla="*/ 55033 h 1456266"/>
              <a:gd name="connsiteX9" fmla="*/ 812800 w 1295400"/>
              <a:gd name="connsiteY9" fmla="*/ 25399 h 1456266"/>
              <a:gd name="connsiteX10" fmla="*/ 478366 w 1295400"/>
              <a:gd name="connsiteY10" fmla="*/ 0 h 1456266"/>
              <a:gd name="connsiteX11" fmla="*/ 190500 w 1295400"/>
              <a:gd name="connsiteY11" fmla="*/ 25399 h 1456266"/>
              <a:gd name="connsiteX12" fmla="*/ 0 w 1295400"/>
              <a:gd name="connsiteY12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78368 w 1295400"/>
              <a:gd name="connsiteY2" fmla="*/ 1405467 h 1456266"/>
              <a:gd name="connsiteX3" fmla="*/ 609600 w 1295400"/>
              <a:gd name="connsiteY3" fmla="*/ 1413933 h 1456266"/>
              <a:gd name="connsiteX4" fmla="*/ 702733 w 1295400"/>
              <a:gd name="connsiteY4" fmla="*/ 1456266 h 1456266"/>
              <a:gd name="connsiteX5" fmla="*/ 1159933 w 1295400"/>
              <a:gd name="connsiteY5" fmla="*/ 440266 h 1456266"/>
              <a:gd name="connsiteX6" fmla="*/ 1295400 w 1295400"/>
              <a:gd name="connsiteY6" fmla="*/ 173566 h 1456266"/>
              <a:gd name="connsiteX7" fmla="*/ 1159933 w 1295400"/>
              <a:gd name="connsiteY7" fmla="*/ 118533 h 1456266"/>
              <a:gd name="connsiteX8" fmla="*/ 969433 w 1295400"/>
              <a:gd name="connsiteY8" fmla="*/ 55033 h 1456266"/>
              <a:gd name="connsiteX9" fmla="*/ 812800 w 1295400"/>
              <a:gd name="connsiteY9" fmla="*/ 25399 h 1456266"/>
              <a:gd name="connsiteX10" fmla="*/ 478366 w 1295400"/>
              <a:gd name="connsiteY10" fmla="*/ 0 h 1456266"/>
              <a:gd name="connsiteX11" fmla="*/ 190500 w 1295400"/>
              <a:gd name="connsiteY11" fmla="*/ 25399 h 1456266"/>
              <a:gd name="connsiteX12" fmla="*/ 0 w 1295400"/>
              <a:gd name="connsiteY12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78368 w 1295400"/>
              <a:gd name="connsiteY2" fmla="*/ 1388534 h 1456266"/>
              <a:gd name="connsiteX3" fmla="*/ 609600 w 1295400"/>
              <a:gd name="connsiteY3" fmla="*/ 1413933 h 1456266"/>
              <a:gd name="connsiteX4" fmla="*/ 702733 w 1295400"/>
              <a:gd name="connsiteY4" fmla="*/ 1456266 h 1456266"/>
              <a:gd name="connsiteX5" fmla="*/ 1159933 w 1295400"/>
              <a:gd name="connsiteY5" fmla="*/ 440266 h 1456266"/>
              <a:gd name="connsiteX6" fmla="*/ 1295400 w 1295400"/>
              <a:gd name="connsiteY6" fmla="*/ 173566 h 1456266"/>
              <a:gd name="connsiteX7" fmla="*/ 1159933 w 1295400"/>
              <a:gd name="connsiteY7" fmla="*/ 118533 h 1456266"/>
              <a:gd name="connsiteX8" fmla="*/ 969433 w 1295400"/>
              <a:gd name="connsiteY8" fmla="*/ 55033 h 1456266"/>
              <a:gd name="connsiteX9" fmla="*/ 812800 w 1295400"/>
              <a:gd name="connsiteY9" fmla="*/ 25399 h 1456266"/>
              <a:gd name="connsiteX10" fmla="*/ 478366 w 1295400"/>
              <a:gd name="connsiteY10" fmla="*/ 0 h 1456266"/>
              <a:gd name="connsiteX11" fmla="*/ 190500 w 1295400"/>
              <a:gd name="connsiteY11" fmla="*/ 25399 h 1456266"/>
              <a:gd name="connsiteX12" fmla="*/ 0 w 1295400"/>
              <a:gd name="connsiteY12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61435 w 1295400"/>
              <a:gd name="connsiteY2" fmla="*/ 1418167 h 1456266"/>
              <a:gd name="connsiteX3" fmla="*/ 609600 w 1295400"/>
              <a:gd name="connsiteY3" fmla="*/ 1413933 h 1456266"/>
              <a:gd name="connsiteX4" fmla="*/ 702733 w 1295400"/>
              <a:gd name="connsiteY4" fmla="*/ 1456266 h 1456266"/>
              <a:gd name="connsiteX5" fmla="*/ 1159933 w 1295400"/>
              <a:gd name="connsiteY5" fmla="*/ 440266 h 1456266"/>
              <a:gd name="connsiteX6" fmla="*/ 1295400 w 1295400"/>
              <a:gd name="connsiteY6" fmla="*/ 173566 h 1456266"/>
              <a:gd name="connsiteX7" fmla="*/ 1159933 w 1295400"/>
              <a:gd name="connsiteY7" fmla="*/ 118533 h 1456266"/>
              <a:gd name="connsiteX8" fmla="*/ 969433 w 1295400"/>
              <a:gd name="connsiteY8" fmla="*/ 55033 h 1456266"/>
              <a:gd name="connsiteX9" fmla="*/ 812800 w 1295400"/>
              <a:gd name="connsiteY9" fmla="*/ 25399 h 1456266"/>
              <a:gd name="connsiteX10" fmla="*/ 478366 w 1295400"/>
              <a:gd name="connsiteY10" fmla="*/ 0 h 1456266"/>
              <a:gd name="connsiteX11" fmla="*/ 190500 w 1295400"/>
              <a:gd name="connsiteY11" fmla="*/ 25399 h 1456266"/>
              <a:gd name="connsiteX12" fmla="*/ 0 w 1295400"/>
              <a:gd name="connsiteY12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69901 w 1295400"/>
              <a:gd name="connsiteY2" fmla="*/ 1392767 h 1456266"/>
              <a:gd name="connsiteX3" fmla="*/ 609600 w 1295400"/>
              <a:gd name="connsiteY3" fmla="*/ 1413933 h 1456266"/>
              <a:gd name="connsiteX4" fmla="*/ 702733 w 1295400"/>
              <a:gd name="connsiteY4" fmla="*/ 1456266 h 1456266"/>
              <a:gd name="connsiteX5" fmla="*/ 1159933 w 1295400"/>
              <a:gd name="connsiteY5" fmla="*/ 440266 h 1456266"/>
              <a:gd name="connsiteX6" fmla="*/ 1295400 w 1295400"/>
              <a:gd name="connsiteY6" fmla="*/ 173566 h 1456266"/>
              <a:gd name="connsiteX7" fmla="*/ 1159933 w 1295400"/>
              <a:gd name="connsiteY7" fmla="*/ 118533 h 1456266"/>
              <a:gd name="connsiteX8" fmla="*/ 969433 w 1295400"/>
              <a:gd name="connsiteY8" fmla="*/ 55033 h 1456266"/>
              <a:gd name="connsiteX9" fmla="*/ 812800 w 1295400"/>
              <a:gd name="connsiteY9" fmla="*/ 25399 h 1456266"/>
              <a:gd name="connsiteX10" fmla="*/ 478366 w 1295400"/>
              <a:gd name="connsiteY10" fmla="*/ 0 h 1456266"/>
              <a:gd name="connsiteX11" fmla="*/ 190500 w 1295400"/>
              <a:gd name="connsiteY11" fmla="*/ 25399 h 1456266"/>
              <a:gd name="connsiteX12" fmla="*/ 0 w 1295400"/>
              <a:gd name="connsiteY12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52967 w 1295400"/>
              <a:gd name="connsiteY2" fmla="*/ 1409700 h 1456266"/>
              <a:gd name="connsiteX3" fmla="*/ 609600 w 1295400"/>
              <a:gd name="connsiteY3" fmla="*/ 1413933 h 1456266"/>
              <a:gd name="connsiteX4" fmla="*/ 702733 w 1295400"/>
              <a:gd name="connsiteY4" fmla="*/ 1456266 h 1456266"/>
              <a:gd name="connsiteX5" fmla="*/ 1159933 w 1295400"/>
              <a:gd name="connsiteY5" fmla="*/ 440266 h 1456266"/>
              <a:gd name="connsiteX6" fmla="*/ 1295400 w 1295400"/>
              <a:gd name="connsiteY6" fmla="*/ 173566 h 1456266"/>
              <a:gd name="connsiteX7" fmla="*/ 1159933 w 1295400"/>
              <a:gd name="connsiteY7" fmla="*/ 118533 h 1456266"/>
              <a:gd name="connsiteX8" fmla="*/ 969433 w 1295400"/>
              <a:gd name="connsiteY8" fmla="*/ 55033 h 1456266"/>
              <a:gd name="connsiteX9" fmla="*/ 812800 w 1295400"/>
              <a:gd name="connsiteY9" fmla="*/ 25399 h 1456266"/>
              <a:gd name="connsiteX10" fmla="*/ 478366 w 1295400"/>
              <a:gd name="connsiteY10" fmla="*/ 0 h 1456266"/>
              <a:gd name="connsiteX11" fmla="*/ 190500 w 1295400"/>
              <a:gd name="connsiteY11" fmla="*/ 25399 h 1456266"/>
              <a:gd name="connsiteX12" fmla="*/ 0 w 1295400"/>
              <a:gd name="connsiteY12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52967 w 1295400"/>
              <a:gd name="connsiteY2" fmla="*/ 1409700 h 1456266"/>
              <a:gd name="connsiteX3" fmla="*/ 609600 w 1295400"/>
              <a:gd name="connsiteY3" fmla="*/ 1413933 h 1456266"/>
              <a:gd name="connsiteX4" fmla="*/ 601133 w 1295400"/>
              <a:gd name="connsiteY4" fmla="*/ 1422400 h 1456266"/>
              <a:gd name="connsiteX5" fmla="*/ 702733 w 1295400"/>
              <a:gd name="connsiteY5" fmla="*/ 1456266 h 1456266"/>
              <a:gd name="connsiteX6" fmla="*/ 1159933 w 1295400"/>
              <a:gd name="connsiteY6" fmla="*/ 440266 h 1456266"/>
              <a:gd name="connsiteX7" fmla="*/ 1295400 w 1295400"/>
              <a:gd name="connsiteY7" fmla="*/ 173566 h 1456266"/>
              <a:gd name="connsiteX8" fmla="*/ 1159933 w 1295400"/>
              <a:gd name="connsiteY8" fmla="*/ 118533 h 1456266"/>
              <a:gd name="connsiteX9" fmla="*/ 969433 w 1295400"/>
              <a:gd name="connsiteY9" fmla="*/ 55033 h 1456266"/>
              <a:gd name="connsiteX10" fmla="*/ 812800 w 1295400"/>
              <a:gd name="connsiteY10" fmla="*/ 25399 h 1456266"/>
              <a:gd name="connsiteX11" fmla="*/ 478366 w 1295400"/>
              <a:gd name="connsiteY11" fmla="*/ 0 h 1456266"/>
              <a:gd name="connsiteX12" fmla="*/ 190500 w 1295400"/>
              <a:gd name="connsiteY12" fmla="*/ 25399 h 1456266"/>
              <a:gd name="connsiteX13" fmla="*/ 0 w 1295400"/>
              <a:gd name="connsiteY13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69900 w 1295400"/>
              <a:gd name="connsiteY2" fmla="*/ 1401234 h 1456266"/>
              <a:gd name="connsiteX3" fmla="*/ 609600 w 1295400"/>
              <a:gd name="connsiteY3" fmla="*/ 1413933 h 1456266"/>
              <a:gd name="connsiteX4" fmla="*/ 601133 w 1295400"/>
              <a:gd name="connsiteY4" fmla="*/ 1422400 h 1456266"/>
              <a:gd name="connsiteX5" fmla="*/ 702733 w 1295400"/>
              <a:gd name="connsiteY5" fmla="*/ 1456266 h 1456266"/>
              <a:gd name="connsiteX6" fmla="*/ 1159933 w 1295400"/>
              <a:gd name="connsiteY6" fmla="*/ 440266 h 1456266"/>
              <a:gd name="connsiteX7" fmla="*/ 1295400 w 1295400"/>
              <a:gd name="connsiteY7" fmla="*/ 173566 h 1456266"/>
              <a:gd name="connsiteX8" fmla="*/ 1159933 w 1295400"/>
              <a:gd name="connsiteY8" fmla="*/ 118533 h 1456266"/>
              <a:gd name="connsiteX9" fmla="*/ 969433 w 1295400"/>
              <a:gd name="connsiteY9" fmla="*/ 55033 h 1456266"/>
              <a:gd name="connsiteX10" fmla="*/ 812800 w 1295400"/>
              <a:gd name="connsiteY10" fmla="*/ 25399 h 1456266"/>
              <a:gd name="connsiteX11" fmla="*/ 478366 w 1295400"/>
              <a:gd name="connsiteY11" fmla="*/ 0 h 1456266"/>
              <a:gd name="connsiteX12" fmla="*/ 190500 w 1295400"/>
              <a:gd name="connsiteY12" fmla="*/ 25399 h 1456266"/>
              <a:gd name="connsiteX13" fmla="*/ 0 w 1295400"/>
              <a:gd name="connsiteY13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69900 w 1295400"/>
              <a:gd name="connsiteY2" fmla="*/ 1401234 h 1456266"/>
              <a:gd name="connsiteX3" fmla="*/ 601133 w 1295400"/>
              <a:gd name="connsiteY3" fmla="*/ 1422400 h 1456266"/>
              <a:gd name="connsiteX4" fmla="*/ 702733 w 1295400"/>
              <a:gd name="connsiteY4" fmla="*/ 1456266 h 1456266"/>
              <a:gd name="connsiteX5" fmla="*/ 1159933 w 1295400"/>
              <a:gd name="connsiteY5" fmla="*/ 440266 h 1456266"/>
              <a:gd name="connsiteX6" fmla="*/ 1295400 w 1295400"/>
              <a:gd name="connsiteY6" fmla="*/ 173566 h 1456266"/>
              <a:gd name="connsiteX7" fmla="*/ 1159933 w 1295400"/>
              <a:gd name="connsiteY7" fmla="*/ 118533 h 1456266"/>
              <a:gd name="connsiteX8" fmla="*/ 969433 w 1295400"/>
              <a:gd name="connsiteY8" fmla="*/ 55033 h 1456266"/>
              <a:gd name="connsiteX9" fmla="*/ 812800 w 1295400"/>
              <a:gd name="connsiteY9" fmla="*/ 25399 h 1456266"/>
              <a:gd name="connsiteX10" fmla="*/ 478366 w 1295400"/>
              <a:gd name="connsiteY10" fmla="*/ 0 h 1456266"/>
              <a:gd name="connsiteX11" fmla="*/ 190500 w 1295400"/>
              <a:gd name="connsiteY11" fmla="*/ 25399 h 1456266"/>
              <a:gd name="connsiteX12" fmla="*/ 0 w 1295400"/>
              <a:gd name="connsiteY12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69900 w 1295400"/>
              <a:gd name="connsiteY2" fmla="*/ 1401234 h 1456266"/>
              <a:gd name="connsiteX3" fmla="*/ 584199 w 1295400"/>
              <a:gd name="connsiteY3" fmla="*/ 1413934 h 1456266"/>
              <a:gd name="connsiteX4" fmla="*/ 702733 w 1295400"/>
              <a:gd name="connsiteY4" fmla="*/ 1456266 h 1456266"/>
              <a:gd name="connsiteX5" fmla="*/ 1159933 w 1295400"/>
              <a:gd name="connsiteY5" fmla="*/ 440266 h 1456266"/>
              <a:gd name="connsiteX6" fmla="*/ 1295400 w 1295400"/>
              <a:gd name="connsiteY6" fmla="*/ 173566 h 1456266"/>
              <a:gd name="connsiteX7" fmla="*/ 1159933 w 1295400"/>
              <a:gd name="connsiteY7" fmla="*/ 118533 h 1456266"/>
              <a:gd name="connsiteX8" fmla="*/ 969433 w 1295400"/>
              <a:gd name="connsiteY8" fmla="*/ 55033 h 1456266"/>
              <a:gd name="connsiteX9" fmla="*/ 812800 w 1295400"/>
              <a:gd name="connsiteY9" fmla="*/ 25399 h 1456266"/>
              <a:gd name="connsiteX10" fmla="*/ 478366 w 1295400"/>
              <a:gd name="connsiteY10" fmla="*/ 0 h 1456266"/>
              <a:gd name="connsiteX11" fmla="*/ 190500 w 1295400"/>
              <a:gd name="connsiteY11" fmla="*/ 25399 h 1456266"/>
              <a:gd name="connsiteX12" fmla="*/ 0 w 1295400"/>
              <a:gd name="connsiteY12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69900 w 1295400"/>
              <a:gd name="connsiteY2" fmla="*/ 1401234 h 1456266"/>
              <a:gd name="connsiteX3" fmla="*/ 584199 w 1295400"/>
              <a:gd name="connsiteY3" fmla="*/ 1413934 h 1456266"/>
              <a:gd name="connsiteX4" fmla="*/ 702733 w 1295400"/>
              <a:gd name="connsiteY4" fmla="*/ 1456266 h 1456266"/>
              <a:gd name="connsiteX5" fmla="*/ 1159933 w 1295400"/>
              <a:gd name="connsiteY5" fmla="*/ 440266 h 1456266"/>
              <a:gd name="connsiteX6" fmla="*/ 1295400 w 1295400"/>
              <a:gd name="connsiteY6" fmla="*/ 173566 h 1456266"/>
              <a:gd name="connsiteX7" fmla="*/ 1159933 w 1295400"/>
              <a:gd name="connsiteY7" fmla="*/ 118533 h 1456266"/>
              <a:gd name="connsiteX8" fmla="*/ 982133 w 1295400"/>
              <a:gd name="connsiteY8" fmla="*/ 63500 h 1456266"/>
              <a:gd name="connsiteX9" fmla="*/ 812800 w 1295400"/>
              <a:gd name="connsiteY9" fmla="*/ 25399 h 1456266"/>
              <a:gd name="connsiteX10" fmla="*/ 478366 w 1295400"/>
              <a:gd name="connsiteY10" fmla="*/ 0 h 1456266"/>
              <a:gd name="connsiteX11" fmla="*/ 190500 w 1295400"/>
              <a:gd name="connsiteY11" fmla="*/ 25399 h 1456266"/>
              <a:gd name="connsiteX12" fmla="*/ 0 w 1295400"/>
              <a:gd name="connsiteY12" fmla="*/ 63500 h 1456266"/>
              <a:gd name="connsiteX0" fmla="*/ 0 w 1295400"/>
              <a:gd name="connsiteY0" fmla="*/ 63500 h 1456266"/>
              <a:gd name="connsiteX1" fmla="*/ 342900 w 1295400"/>
              <a:gd name="connsiteY1" fmla="*/ 1422400 h 1456266"/>
              <a:gd name="connsiteX2" fmla="*/ 445516 w 1295400"/>
              <a:gd name="connsiteY2" fmla="*/ 1401234 h 1456266"/>
              <a:gd name="connsiteX3" fmla="*/ 584199 w 1295400"/>
              <a:gd name="connsiteY3" fmla="*/ 1413934 h 1456266"/>
              <a:gd name="connsiteX4" fmla="*/ 702733 w 1295400"/>
              <a:gd name="connsiteY4" fmla="*/ 1456266 h 1456266"/>
              <a:gd name="connsiteX5" fmla="*/ 1159933 w 1295400"/>
              <a:gd name="connsiteY5" fmla="*/ 440266 h 1456266"/>
              <a:gd name="connsiteX6" fmla="*/ 1295400 w 1295400"/>
              <a:gd name="connsiteY6" fmla="*/ 173566 h 1456266"/>
              <a:gd name="connsiteX7" fmla="*/ 1159933 w 1295400"/>
              <a:gd name="connsiteY7" fmla="*/ 118533 h 1456266"/>
              <a:gd name="connsiteX8" fmla="*/ 982133 w 1295400"/>
              <a:gd name="connsiteY8" fmla="*/ 63500 h 1456266"/>
              <a:gd name="connsiteX9" fmla="*/ 812800 w 1295400"/>
              <a:gd name="connsiteY9" fmla="*/ 25399 h 1456266"/>
              <a:gd name="connsiteX10" fmla="*/ 478366 w 1295400"/>
              <a:gd name="connsiteY10" fmla="*/ 0 h 1456266"/>
              <a:gd name="connsiteX11" fmla="*/ 190500 w 1295400"/>
              <a:gd name="connsiteY11" fmla="*/ 25399 h 1456266"/>
              <a:gd name="connsiteX12" fmla="*/ 0 w 1295400"/>
              <a:gd name="connsiteY12" fmla="*/ 63500 h 145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5400" h="1456266">
                <a:moveTo>
                  <a:pt x="0" y="63500"/>
                </a:moveTo>
                <a:lnTo>
                  <a:pt x="342900" y="1422400"/>
                </a:lnTo>
                <a:lnTo>
                  <a:pt x="445516" y="1401234"/>
                </a:lnTo>
                <a:lnTo>
                  <a:pt x="584199" y="1413934"/>
                </a:lnTo>
                <a:lnTo>
                  <a:pt x="702733" y="1456266"/>
                </a:lnTo>
                <a:cubicBezTo>
                  <a:pt x="859366" y="1116188"/>
                  <a:pt x="1003300" y="780344"/>
                  <a:pt x="1159933" y="440266"/>
                </a:cubicBezTo>
                <a:lnTo>
                  <a:pt x="1295400" y="173566"/>
                </a:lnTo>
                <a:lnTo>
                  <a:pt x="1159933" y="118533"/>
                </a:lnTo>
                <a:cubicBezTo>
                  <a:pt x="1109133" y="98072"/>
                  <a:pt x="1039988" y="79022"/>
                  <a:pt x="982133" y="63500"/>
                </a:cubicBezTo>
                <a:cubicBezTo>
                  <a:pt x="924278" y="47978"/>
                  <a:pt x="896056" y="37393"/>
                  <a:pt x="812800" y="25399"/>
                </a:cubicBezTo>
                <a:lnTo>
                  <a:pt x="478366" y="0"/>
                </a:lnTo>
                <a:lnTo>
                  <a:pt x="190500" y="25399"/>
                </a:lnTo>
                <a:lnTo>
                  <a:pt x="0" y="63500"/>
                </a:lnTo>
                <a:close/>
              </a:path>
            </a:pathLst>
          </a:cu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フリーフォーム 26"/>
          <p:cNvSpPr/>
          <p:nvPr/>
        </p:nvSpPr>
        <p:spPr>
          <a:xfrm>
            <a:off x="4800260" y="5330326"/>
            <a:ext cx="1654008" cy="1120740"/>
          </a:xfrm>
          <a:custGeom>
            <a:avLst/>
            <a:gdLst>
              <a:gd name="connsiteX0" fmla="*/ 495300 w 1765300"/>
              <a:gd name="connsiteY0" fmla="*/ 76200 h 1185333"/>
              <a:gd name="connsiteX1" fmla="*/ 643467 w 1765300"/>
              <a:gd name="connsiteY1" fmla="*/ 127000 h 1185333"/>
              <a:gd name="connsiteX2" fmla="*/ 808567 w 1765300"/>
              <a:gd name="connsiteY2" fmla="*/ 114300 h 1185333"/>
              <a:gd name="connsiteX3" fmla="*/ 880533 w 1765300"/>
              <a:gd name="connsiteY3" fmla="*/ 63500 h 1185333"/>
              <a:gd name="connsiteX4" fmla="*/ 960967 w 1765300"/>
              <a:gd name="connsiteY4" fmla="*/ 0 h 1185333"/>
              <a:gd name="connsiteX5" fmla="*/ 1765300 w 1765300"/>
              <a:gd name="connsiteY5" fmla="*/ 660400 h 1185333"/>
              <a:gd name="connsiteX6" fmla="*/ 1646767 w 1765300"/>
              <a:gd name="connsiteY6" fmla="*/ 812800 h 1185333"/>
              <a:gd name="connsiteX7" fmla="*/ 1452033 w 1765300"/>
              <a:gd name="connsiteY7" fmla="*/ 965200 h 1185333"/>
              <a:gd name="connsiteX8" fmla="*/ 1164167 w 1765300"/>
              <a:gd name="connsiteY8" fmla="*/ 1104900 h 1185333"/>
              <a:gd name="connsiteX9" fmla="*/ 931333 w 1765300"/>
              <a:gd name="connsiteY9" fmla="*/ 1172633 h 1185333"/>
              <a:gd name="connsiteX10" fmla="*/ 516467 w 1765300"/>
              <a:gd name="connsiteY10" fmla="*/ 1185333 h 1185333"/>
              <a:gd name="connsiteX11" fmla="*/ 169333 w 1765300"/>
              <a:gd name="connsiteY11" fmla="*/ 1126066 h 1185333"/>
              <a:gd name="connsiteX12" fmla="*/ 0 w 1765300"/>
              <a:gd name="connsiteY12" fmla="*/ 1028700 h 1185333"/>
              <a:gd name="connsiteX13" fmla="*/ 495300 w 1765300"/>
              <a:gd name="connsiteY13" fmla="*/ 76200 h 1185333"/>
              <a:gd name="connsiteX0" fmla="*/ 495300 w 1765300"/>
              <a:gd name="connsiteY0" fmla="*/ 76200 h 1185333"/>
              <a:gd name="connsiteX1" fmla="*/ 554567 w 1765300"/>
              <a:gd name="connsiteY1" fmla="*/ 110066 h 1185333"/>
              <a:gd name="connsiteX2" fmla="*/ 643467 w 1765300"/>
              <a:gd name="connsiteY2" fmla="*/ 127000 h 1185333"/>
              <a:gd name="connsiteX3" fmla="*/ 808567 w 1765300"/>
              <a:gd name="connsiteY3" fmla="*/ 114300 h 1185333"/>
              <a:gd name="connsiteX4" fmla="*/ 880533 w 1765300"/>
              <a:gd name="connsiteY4" fmla="*/ 63500 h 1185333"/>
              <a:gd name="connsiteX5" fmla="*/ 960967 w 1765300"/>
              <a:gd name="connsiteY5" fmla="*/ 0 h 1185333"/>
              <a:gd name="connsiteX6" fmla="*/ 1765300 w 1765300"/>
              <a:gd name="connsiteY6" fmla="*/ 660400 h 1185333"/>
              <a:gd name="connsiteX7" fmla="*/ 1646767 w 1765300"/>
              <a:gd name="connsiteY7" fmla="*/ 812800 h 1185333"/>
              <a:gd name="connsiteX8" fmla="*/ 1452033 w 1765300"/>
              <a:gd name="connsiteY8" fmla="*/ 965200 h 1185333"/>
              <a:gd name="connsiteX9" fmla="*/ 1164167 w 1765300"/>
              <a:gd name="connsiteY9" fmla="*/ 1104900 h 1185333"/>
              <a:gd name="connsiteX10" fmla="*/ 931333 w 1765300"/>
              <a:gd name="connsiteY10" fmla="*/ 1172633 h 1185333"/>
              <a:gd name="connsiteX11" fmla="*/ 516467 w 1765300"/>
              <a:gd name="connsiteY11" fmla="*/ 1185333 h 1185333"/>
              <a:gd name="connsiteX12" fmla="*/ 169333 w 1765300"/>
              <a:gd name="connsiteY12" fmla="*/ 1126066 h 1185333"/>
              <a:gd name="connsiteX13" fmla="*/ 0 w 1765300"/>
              <a:gd name="connsiteY13" fmla="*/ 1028700 h 1185333"/>
              <a:gd name="connsiteX14" fmla="*/ 495300 w 1765300"/>
              <a:gd name="connsiteY14" fmla="*/ 76200 h 1185333"/>
              <a:gd name="connsiteX0" fmla="*/ 495300 w 1765300"/>
              <a:gd name="connsiteY0" fmla="*/ 76200 h 1185333"/>
              <a:gd name="connsiteX1" fmla="*/ 554567 w 1765300"/>
              <a:gd name="connsiteY1" fmla="*/ 110066 h 1185333"/>
              <a:gd name="connsiteX2" fmla="*/ 643467 w 1765300"/>
              <a:gd name="connsiteY2" fmla="*/ 127000 h 1185333"/>
              <a:gd name="connsiteX3" fmla="*/ 715433 w 1765300"/>
              <a:gd name="connsiteY3" fmla="*/ 131233 h 1185333"/>
              <a:gd name="connsiteX4" fmla="*/ 808567 w 1765300"/>
              <a:gd name="connsiteY4" fmla="*/ 114300 h 1185333"/>
              <a:gd name="connsiteX5" fmla="*/ 880533 w 1765300"/>
              <a:gd name="connsiteY5" fmla="*/ 63500 h 1185333"/>
              <a:gd name="connsiteX6" fmla="*/ 960967 w 1765300"/>
              <a:gd name="connsiteY6" fmla="*/ 0 h 1185333"/>
              <a:gd name="connsiteX7" fmla="*/ 1765300 w 1765300"/>
              <a:gd name="connsiteY7" fmla="*/ 660400 h 1185333"/>
              <a:gd name="connsiteX8" fmla="*/ 1646767 w 1765300"/>
              <a:gd name="connsiteY8" fmla="*/ 812800 h 1185333"/>
              <a:gd name="connsiteX9" fmla="*/ 1452033 w 1765300"/>
              <a:gd name="connsiteY9" fmla="*/ 965200 h 1185333"/>
              <a:gd name="connsiteX10" fmla="*/ 1164167 w 1765300"/>
              <a:gd name="connsiteY10" fmla="*/ 1104900 h 1185333"/>
              <a:gd name="connsiteX11" fmla="*/ 931333 w 1765300"/>
              <a:gd name="connsiteY11" fmla="*/ 1172633 h 1185333"/>
              <a:gd name="connsiteX12" fmla="*/ 516467 w 1765300"/>
              <a:gd name="connsiteY12" fmla="*/ 1185333 h 1185333"/>
              <a:gd name="connsiteX13" fmla="*/ 169333 w 1765300"/>
              <a:gd name="connsiteY13" fmla="*/ 1126066 h 1185333"/>
              <a:gd name="connsiteX14" fmla="*/ 0 w 1765300"/>
              <a:gd name="connsiteY14" fmla="*/ 1028700 h 1185333"/>
              <a:gd name="connsiteX15" fmla="*/ 495300 w 1765300"/>
              <a:gd name="connsiteY15" fmla="*/ 76200 h 1185333"/>
              <a:gd name="connsiteX0" fmla="*/ 495300 w 1765300"/>
              <a:gd name="connsiteY0" fmla="*/ 76200 h 1202266"/>
              <a:gd name="connsiteX1" fmla="*/ 554567 w 1765300"/>
              <a:gd name="connsiteY1" fmla="*/ 110066 h 1202266"/>
              <a:gd name="connsiteX2" fmla="*/ 643467 w 1765300"/>
              <a:gd name="connsiteY2" fmla="*/ 127000 h 1202266"/>
              <a:gd name="connsiteX3" fmla="*/ 715433 w 1765300"/>
              <a:gd name="connsiteY3" fmla="*/ 131233 h 1202266"/>
              <a:gd name="connsiteX4" fmla="*/ 808567 w 1765300"/>
              <a:gd name="connsiteY4" fmla="*/ 114300 h 1202266"/>
              <a:gd name="connsiteX5" fmla="*/ 880533 w 1765300"/>
              <a:gd name="connsiteY5" fmla="*/ 63500 h 1202266"/>
              <a:gd name="connsiteX6" fmla="*/ 960967 w 1765300"/>
              <a:gd name="connsiteY6" fmla="*/ 0 h 1202266"/>
              <a:gd name="connsiteX7" fmla="*/ 1765300 w 1765300"/>
              <a:gd name="connsiteY7" fmla="*/ 660400 h 1202266"/>
              <a:gd name="connsiteX8" fmla="*/ 1646767 w 1765300"/>
              <a:gd name="connsiteY8" fmla="*/ 812800 h 1202266"/>
              <a:gd name="connsiteX9" fmla="*/ 1452033 w 1765300"/>
              <a:gd name="connsiteY9" fmla="*/ 965200 h 1202266"/>
              <a:gd name="connsiteX10" fmla="*/ 1164167 w 1765300"/>
              <a:gd name="connsiteY10" fmla="*/ 1104900 h 1202266"/>
              <a:gd name="connsiteX11" fmla="*/ 931333 w 1765300"/>
              <a:gd name="connsiteY11" fmla="*/ 1172633 h 1202266"/>
              <a:gd name="connsiteX12" fmla="*/ 723900 w 1765300"/>
              <a:gd name="connsiteY12" fmla="*/ 1202266 h 1202266"/>
              <a:gd name="connsiteX13" fmla="*/ 516467 w 1765300"/>
              <a:gd name="connsiteY13" fmla="*/ 1185333 h 1202266"/>
              <a:gd name="connsiteX14" fmla="*/ 169333 w 1765300"/>
              <a:gd name="connsiteY14" fmla="*/ 1126066 h 1202266"/>
              <a:gd name="connsiteX15" fmla="*/ 0 w 1765300"/>
              <a:gd name="connsiteY15" fmla="*/ 1028700 h 1202266"/>
              <a:gd name="connsiteX16" fmla="*/ 495300 w 1765300"/>
              <a:gd name="connsiteY16" fmla="*/ 76200 h 1202266"/>
              <a:gd name="connsiteX0" fmla="*/ 495300 w 1765300"/>
              <a:gd name="connsiteY0" fmla="*/ 76200 h 1202266"/>
              <a:gd name="connsiteX1" fmla="*/ 554567 w 1765300"/>
              <a:gd name="connsiteY1" fmla="*/ 110066 h 1202266"/>
              <a:gd name="connsiteX2" fmla="*/ 643467 w 1765300"/>
              <a:gd name="connsiteY2" fmla="*/ 127000 h 1202266"/>
              <a:gd name="connsiteX3" fmla="*/ 715433 w 1765300"/>
              <a:gd name="connsiteY3" fmla="*/ 131233 h 1202266"/>
              <a:gd name="connsiteX4" fmla="*/ 808567 w 1765300"/>
              <a:gd name="connsiteY4" fmla="*/ 114300 h 1202266"/>
              <a:gd name="connsiteX5" fmla="*/ 880533 w 1765300"/>
              <a:gd name="connsiteY5" fmla="*/ 63500 h 1202266"/>
              <a:gd name="connsiteX6" fmla="*/ 960967 w 1765300"/>
              <a:gd name="connsiteY6" fmla="*/ 0 h 1202266"/>
              <a:gd name="connsiteX7" fmla="*/ 1765300 w 1765300"/>
              <a:gd name="connsiteY7" fmla="*/ 660400 h 1202266"/>
              <a:gd name="connsiteX8" fmla="*/ 1646767 w 1765300"/>
              <a:gd name="connsiteY8" fmla="*/ 812800 h 1202266"/>
              <a:gd name="connsiteX9" fmla="*/ 1452033 w 1765300"/>
              <a:gd name="connsiteY9" fmla="*/ 965200 h 1202266"/>
              <a:gd name="connsiteX10" fmla="*/ 1164167 w 1765300"/>
              <a:gd name="connsiteY10" fmla="*/ 1104900 h 1202266"/>
              <a:gd name="connsiteX11" fmla="*/ 914399 w 1765300"/>
              <a:gd name="connsiteY11" fmla="*/ 1181100 h 1202266"/>
              <a:gd name="connsiteX12" fmla="*/ 723900 w 1765300"/>
              <a:gd name="connsiteY12" fmla="*/ 1202266 h 1202266"/>
              <a:gd name="connsiteX13" fmla="*/ 516467 w 1765300"/>
              <a:gd name="connsiteY13" fmla="*/ 1185333 h 1202266"/>
              <a:gd name="connsiteX14" fmla="*/ 169333 w 1765300"/>
              <a:gd name="connsiteY14" fmla="*/ 1126066 h 1202266"/>
              <a:gd name="connsiteX15" fmla="*/ 0 w 1765300"/>
              <a:gd name="connsiteY15" fmla="*/ 1028700 h 1202266"/>
              <a:gd name="connsiteX16" fmla="*/ 495300 w 1765300"/>
              <a:gd name="connsiteY16" fmla="*/ 76200 h 1202266"/>
              <a:gd name="connsiteX0" fmla="*/ 495300 w 1765300"/>
              <a:gd name="connsiteY0" fmla="*/ 76200 h 1202266"/>
              <a:gd name="connsiteX1" fmla="*/ 554567 w 1765300"/>
              <a:gd name="connsiteY1" fmla="*/ 110066 h 1202266"/>
              <a:gd name="connsiteX2" fmla="*/ 643467 w 1765300"/>
              <a:gd name="connsiteY2" fmla="*/ 127000 h 1202266"/>
              <a:gd name="connsiteX3" fmla="*/ 715433 w 1765300"/>
              <a:gd name="connsiteY3" fmla="*/ 131233 h 1202266"/>
              <a:gd name="connsiteX4" fmla="*/ 808567 w 1765300"/>
              <a:gd name="connsiteY4" fmla="*/ 114300 h 1202266"/>
              <a:gd name="connsiteX5" fmla="*/ 880533 w 1765300"/>
              <a:gd name="connsiteY5" fmla="*/ 63500 h 1202266"/>
              <a:gd name="connsiteX6" fmla="*/ 960967 w 1765300"/>
              <a:gd name="connsiteY6" fmla="*/ 0 h 1202266"/>
              <a:gd name="connsiteX7" fmla="*/ 1765300 w 1765300"/>
              <a:gd name="connsiteY7" fmla="*/ 660400 h 1202266"/>
              <a:gd name="connsiteX8" fmla="*/ 1646767 w 1765300"/>
              <a:gd name="connsiteY8" fmla="*/ 812800 h 1202266"/>
              <a:gd name="connsiteX9" fmla="*/ 1452033 w 1765300"/>
              <a:gd name="connsiteY9" fmla="*/ 965200 h 1202266"/>
              <a:gd name="connsiteX10" fmla="*/ 1198033 w 1765300"/>
              <a:gd name="connsiteY10" fmla="*/ 1104900 h 1202266"/>
              <a:gd name="connsiteX11" fmla="*/ 914399 w 1765300"/>
              <a:gd name="connsiteY11" fmla="*/ 1181100 h 1202266"/>
              <a:gd name="connsiteX12" fmla="*/ 723900 w 1765300"/>
              <a:gd name="connsiteY12" fmla="*/ 1202266 h 1202266"/>
              <a:gd name="connsiteX13" fmla="*/ 516467 w 1765300"/>
              <a:gd name="connsiteY13" fmla="*/ 1185333 h 1202266"/>
              <a:gd name="connsiteX14" fmla="*/ 169333 w 1765300"/>
              <a:gd name="connsiteY14" fmla="*/ 1126066 h 1202266"/>
              <a:gd name="connsiteX15" fmla="*/ 0 w 1765300"/>
              <a:gd name="connsiteY15" fmla="*/ 1028700 h 1202266"/>
              <a:gd name="connsiteX16" fmla="*/ 495300 w 1765300"/>
              <a:gd name="connsiteY16" fmla="*/ 76200 h 1202266"/>
              <a:gd name="connsiteX0" fmla="*/ 495300 w 1765300"/>
              <a:gd name="connsiteY0" fmla="*/ 76200 h 1202266"/>
              <a:gd name="connsiteX1" fmla="*/ 554567 w 1765300"/>
              <a:gd name="connsiteY1" fmla="*/ 110066 h 1202266"/>
              <a:gd name="connsiteX2" fmla="*/ 643467 w 1765300"/>
              <a:gd name="connsiteY2" fmla="*/ 127000 h 1202266"/>
              <a:gd name="connsiteX3" fmla="*/ 715433 w 1765300"/>
              <a:gd name="connsiteY3" fmla="*/ 131233 h 1202266"/>
              <a:gd name="connsiteX4" fmla="*/ 808567 w 1765300"/>
              <a:gd name="connsiteY4" fmla="*/ 114300 h 1202266"/>
              <a:gd name="connsiteX5" fmla="*/ 880533 w 1765300"/>
              <a:gd name="connsiteY5" fmla="*/ 63500 h 1202266"/>
              <a:gd name="connsiteX6" fmla="*/ 960967 w 1765300"/>
              <a:gd name="connsiteY6" fmla="*/ 0 h 1202266"/>
              <a:gd name="connsiteX7" fmla="*/ 1765300 w 1765300"/>
              <a:gd name="connsiteY7" fmla="*/ 660400 h 1202266"/>
              <a:gd name="connsiteX8" fmla="*/ 1646767 w 1765300"/>
              <a:gd name="connsiteY8" fmla="*/ 812800 h 1202266"/>
              <a:gd name="connsiteX9" fmla="*/ 1452033 w 1765300"/>
              <a:gd name="connsiteY9" fmla="*/ 965200 h 1202266"/>
              <a:gd name="connsiteX10" fmla="*/ 1198033 w 1765300"/>
              <a:gd name="connsiteY10" fmla="*/ 1104900 h 1202266"/>
              <a:gd name="connsiteX11" fmla="*/ 914399 w 1765300"/>
              <a:gd name="connsiteY11" fmla="*/ 1181100 h 1202266"/>
              <a:gd name="connsiteX12" fmla="*/ 723900 w 1765300"/>
              <a:gd name="connsiteY12" fmla="*/ 1202266 h 1202266"/>
              <a:gd name="connsiteX13" fmla="*/ 516467 w 1765300"/>
              <a:gd name="connsiteY13" fmla="*/ 1185333 h 1202266"/>
              <a:gd name="connsiteX14" fmla="*/ 165100 w 1765300"/>
              <a:gd name="connsiteY14" fmla="*/ 1109132 h 1202266"/>
              <a:gd name="connsiteX15" fmla="*/ 0 w 1765300"/>
              <a:gd name="connsiteY15" fmla="*/ 1028700 h 1202266"/>
              <a:gd name="connsiteX16" fmla="*/ 495300 w 1765300"/>
              <a:gd name="connsiteY16" fmla="*/ 76200 h 1202266"/>
              <a:gd name="connsiteX0" fmla="*/ 495300 w 1765300"/>
              <a:gd name="connsiteY0" fmla="*/ 76200 h 1202266"/>
              <a:gd name="connsiteX1" fmla="*/ 554567 w 1765300"/>
              <a:gd name="connsiteY1" fmla="*/ 110066 h 1202266"/>
              <a:gd name="connsiteX2" fmla="*/ 643467 w 1765300"/>
              <a:gd name="connsiteY2" fmla="*/ 127000 h 1202266"/>
              <a:gd name="connsiteX3" fmla="*/ 715433 w 1765300"/>
              <a:gd name="connsiteY3" fmla="*/ 131233 h 1202266"/>
              <a:gd name="connsiteX4" fmla="*/ 808567 w 1765300"/>
              <a:gd name="connsiteY4" fmla="*/ 114300 h 1202266"/>
              <a:gd name="connsiteX5" fmla="*/ 880533 w 1765300"/>
              <a:gd name="connsiteY5" fmla="*/ 63500 h 1202266"/>
              <a:gd name="connsiteX6" fmla="*/ 960967 w 1765300"/>
              <a:gd name="connsiteY6" fmla="*/ 0 h 1202266"/>
              <a:gd name="connsiteX7" fmla="*/ 1765300 w 1765300"/>
              <a:gd name="connsiteY7" fmla="*/ 660400 h 1202266"/>
              <a:gd name="connsiteX8" fmla="*/ 1646767 w 1765300"/>
              <a:gd name="connsiteY8" fmla="*/ 812800 h 1202266"/>
              <a:gd name="connsiteX9" fmla="*/ 1452033 w 1765300"/>
              <a:gd name="connsiteY9" fmla="*/ 965200 h 1202266"/>
              <a:gd name="connsiteX10" fmla="*/ 1198033 w 1765300"/>
              <a:gd name="connsiteY10" fmla="*/ 1104900 h 1202266"/>
              <a:gd name="connsiteX11" fmla="*/ 914399 w 1765300"/>
              <a:gd name="connsiteY11" fmla="*/ 1181100 h 1202266"/>
              <a:gd name="connsiteX12" fmla="*/ 723900 w 1765300"/>
              <a:gd name="connsiteY12" fmla="*/ 1202266 h 1202266"/>
              <a:gd name="connsiteX13" fmla="*/ 516467 w 1765300"/>
              <a:gd name="connsiteY13" fmla="*/ 1185333 h 1202266"/>
              <a:gd name="connsiteX14" fmla="*/ 173567 w 1765300"/>
              <a:gd name="connsiteY14" fmla="*/ 1104899 h 1202266"/>
              <a:gd name="connsiteX15" fmla="*/ 0 w 1765300"/>
              <a:gd name="connsiteY15" fmla="*/ 1028700 h 1202266"/>
              <a:gd name="connsiteX16" fmla="*/ 495300 w 1765300"/>
              <a:gd name="connsiteY16" fmla="*/ 76200 h 1202266"/>
              <a:gd name="connsiteX0" fmla="*/ 495300 w 1765300"/>
              <a:gd name="connsiteY0" fmla="*/ 76200 h 1202266"/>
              <a:gd name="connsiteX1" fmla="*/ 554567 w 1765300"/>
              <a:gd name="connsiteY1" fmla="*/ 110066 h 1202266"/>
              <a:gd name="connsiteX2" fmla="*/ 643467 w 1765300"/>
              <a:gd name="connsiteY2" fmla="*/ 127000 h 1202266"/>
              <a:gd name="connsiteX3" fmla="*/ 715433 w 1765300"/>
              <a:gd name="connsiteY3" fmla="*/ 131233 h 1202266"/>
              <a:gd name="connsiteX4" fmla="*/ 808567 w 1765300"/>
              <a:gd name="connsiteY4" fmla="*/ 114300 h 1202266"/>
              <a:gd name="connsiteX5" fmla="*/ 880533 w 1765300"/>
              <a:gd name="connsiteY5" fmla="*/ 63500 h 1202266"/>
              <a:gd name="connsiteX6" fmla="*/ 960967 w 1765300"/>
              <a:gd name="connsiteY6" fmla="*/ 0 h 1202266"/>
              <a:gd name="connsiteX7" fmla="*/ 1765300 w 1765300"/>
              <a:gd name="connsiteY7" fmla="*/ 660400 h 1202266"/>
              <a:gd name="connsiteX8" fmla="*/ 1646767 w 1765300"/>
              <a:gd name="connsiteY8" fmla="*/ 812800 h 1202266"/>
              <a:gd name="connsiteX9" fmla="*/ 1452033 w 1765300"/>
              <a:gd name="connsiteY9" fmla="*/ 965200 h 1202266"/>
              <a:gd name="connsiteX10" fmla="*/ 1198033 w 1765300"/>
              <a:gd name="connsiteY10" fmla="*/ 1104900 h 1202266"/>
              <a:gd name="connsiteX11" fmla="*/ 1038352 w 1765300"/>
              <a:gd name="connsiteY11" fmla="*/ 1157392 h 1202266"/>
              <a:gd name="connsiteX12" fmla="*/ 914399 w 1765300"/>
              <a:gd name="connsiteY12" fmla="*/ 1181100 h 1202266"/>
              <a:gd name="connsiteX13" fmla="*/ 723900 w 1765300"/>
              <a:gd name="connsiteY13" fmla="*/ 1202266 h 1202266"/>
              <a:gd name="connsiteX14" fmla="*/ 516467 w 1765300"/>
              <a:gd name="connsiteY14" fmla="*/ 1185333 h 1202266"/>
              <a:gd name="connsiteX15" fmla="*/ 173567 w 1765300"/>
              <a:gd name="connsiteY15" fmla="*/ 1104899 h 1202266"/>
              <a:gd name="connsiteX16" fmla="*/ 0 w 1765300"/>
              <a:gd name="connsiteY16" fmla="*/ 1028700 h 1202266"/>
              <a:gd name="connsiteX17" fmla="*/ 495300 w 1765300"/>
              <a:gd name="connsiteY17" fmla="*/ 76200 h 1202266"/>
              <a:gd name="connsiteX0" fmla="*/ 495300 w 1765300"/>
              <a:gd name="connsiteY0" fmla="*/ 76200 h 1202266"/>
              <a:gd name="connsiteX1" fmla="*/ 554567 w 1765300"/>
              <a:gd name="connsiteY1" fmla="*/ 110066 h 1202266"/>
              <a:gd name="connsiteX2" fmla="*/ 643467 w 1765300"/>
              <a:gd name="connsiteY2" fmla="*/ 127000 h 1202266"/>
              <a:gd name="connsiteX3" fmla="*/ 715433 w 1765300"/>
              <a:gd name="connsiteY3" fmla="*/ 131233 h 1202266"/>
              <a:gd name="connsiteX4" fmla="*/ 808567 w 1765300"/>
              <a:gd name="connsiteY4" fmla="*/ 114300 h 1202266"/>
              <a:gd name="connsiteX5" fmla="*/ 880533 w 1765300"/>
              <a:gd name="connsiteY5" fmla="*/ 63500 h 1202266"/>
              <a:gd name="connsiteX6" fmla="*/ 960967 w 1765300"/>
              <a:gd name="connsiteY6" fmla="*/ 0 h 1202266"/>
              <a:gd name="connsiteX7" fmla="*/ 1765300 w 1765300"/>
              <a:gd name="connsiteY7" fmla="*/ 660400 h 1202266"/>
              <a:gd name="connsiteX8" fmla="*/ 1646767 w 1765300"/>
              <a:gd name="connsiteY8" fmla="*/ 812800 h 1202266"/>
              <a:gd name="connsiteX9" fmla="*/ 1452033 w 1765300"/>
              <a:gd name="connsiteY9" fmla="*/ 965200 h 1202266"/>
              <a:gd name="connsiteX10" fmla="*/ 1312672 w 1765300"/>
              <a:gd name="connsiteY10" fmla="*/ 1047664 h 1202266"/>
              <a:gd name="connsiteX11" fmla="*/ 1198033 w 1765300"/>
              <a:gd name="connsiteY11" fmla="*/ 1104900 h 1202266"/>
              <a:gd name="connsiteX12" fmla="*/ 1038352 w 1765300"/>
              <a:gd name="connsiteY12" fmla="*/ 1157392 h 1202266"/>
              <a:gd name="connsiteX13" fmla="*/ 914399 w 1765300"/>
              <a:gd name="connsiteY13" fmla="*/ 1181100 h 1202266"/>
              <a:gd name="connsiteX14" fmla="*/ 723900 w 1765300"/>
              <a:gd name="connsiteY14" fmla="*/ 1202266 h 1202266"/>
              <a:gd name="connsiteX15" fmla="*/ 516467 w 1765300"/>
              <a:gd name="connsiteY15" fmla="*/ 1185333 h 1202266"/>
              <a:gd name="connsiteX16" fmla="*/ 173567 w 1765300"/>
              <a:gd name="connsiteY16" fmla="*/ 1104899 h 1202266"/>
              <a:gd name="connsiteX17" fmla="*/ 0 w 1765300"/>
              <a:gd name="connsiteY17" fmla="*/ 1028700 h 1202266"/>
              <a:gd name="connsiteX18" fmla="*/ 495300 w 1765300"/>
              <a:gd name="connsiteY18" fmla="*/ 76200 h 1202266"/>
              <a:gd name="connsiteX0" fmla="*/ 495300 w 1765300"/>
              <a:gd name="connsiteY0" fmla="*/ 76200 h 1202266"/>
              <a:gd name="connsiteX1" fmla="*/ 554567 w 1765300"/>
              <a:gd name="connsiteY1" fmla="*/ 110066 h 1202266"/>
              <a:gd name="connsiteX2" fmla="*/ 643467 w 1765300"/>
              <a:gd name="connsiteY2" fmla="*/ 127000 h 1202266"/>
              <a:gd name="connsiteX3" fmla="*/ 715433 w 1765300"/>
              <a:gd name="connsiteY3" fmla="*/ 131233 h 1202266"/>
              <a:gd name="connsiteX4" fmla="*/ 808567 w 1765300"/>
              <a:gd name="connsiteY4" fmla="*/ 114300 h 1202266"/>
              <a:gd name="connsiteX5" fmla="*/ 880533 w 1765300"/>
              <a:gd name="connsiteY5" fmla="*/ 63500 h 1202266"/>
              <a:gd name="connsiteX6" fmla="*/ 960967 w 1765300"/>
              <a:gd name="connsiteY6" fmla="*/ 0 h 1202266"/>
              <a:gd name="connsiteX7" fmla="*/ 1765300 w 1765300"/>
              <a:gd name="connsiteY7" fmla="*/ 660400 h 1202266"/>
              <a:gd name="connsiteX8" fmla="*/ 1646767 w 1765300"/>
              <a:gd name="connsiteY8" fmla="*/ 812800 h 1202266"/>
              <a:gd name="connsiteX9" fmla="*/ 1550416 w 1765300"/>
              <a:gd name="connsiteY9" fmla="*/ 898312 h 1202266"/>
              <a:gd name="connsiteX10" fmla="*/ 1452033 w 1765300"/>
              <a:gd name="connsiteY10" fmla="*/ 965200 h 1202266"/>
              <a:gd name="connsiteX11" fmla="*/ 1312672 w 1765300"/>
              <a:gd name="connsiteY11" fmla="*/ 1047664 h 1202266"/>
              <a:gd name="connsiteX12" fmla="*/ 1198033 w 1765300"/>
              <a:gd name="connsiteY12" fmla="*/ 1104900 h 1202266"/>
              <a:gd name="connsiteX13" fmla="*/ 1038352 w 1765300"/>
              <a:gd name="connsiteY13" fmla="*/ 1157392 h 1202266"/>
              <a:gd name="connsiteX14" fmla="*/ 914399 w 1765300"/>
              <a:gd name="connsiteY14" fmla="*/ 1181100 h 1202266"/>
              <a:gd name="connsiteX15" fmla="*/ 723900 w 1765300"/>
              <a:gd name="connsiteY15" fmla="*/ 1202266 h 1202266"/>
              <a:gd name="connsiteX16" fmla="*/ 516467 w 1765300"/>
              <a:gd name="connsiteY16" fmla="*/ 1185333 h 1202266"/>
              <a:gd name="connsiteX17" fmla="*/ 173567 w 1765300"/>
              <a:gd name="connsiteY17" fmla="*/ 1104899 h 1202266"/>
              <a:gd name="connsiteX18" fmla="*/ 0 w 1765300"/>
              <a:gd name="connsiteY18" fmla="*/ 1028700 h 1202266"/>
              <a:gd name="connsiteX19" fmla="*/ 495300 w 1765300"/>
              <a:gd name="connsiteY19" fmla="*/ 76200 h 1202266"/>
              <a:gd name="connsiteX0" fmla="*/ 495300 w 1780540"/>
              <a:gd name="connsiteY0" fmla="*/ 76200 h 1202266"/>
              <a:gd name="connsiteX1" fmla="*/ 554567 w 1780540"/>
              <a:gd name="connsiteY1" fmla="*/ 110066 h 1202266"/>
              <a:gd name="connsiteX2" fmla="*/ 643467 w 1780540"/>
              <a:gd name="connsiteY2" fmla="*/ 127000 h 1202266"/>
              <a:gd name="connsiteX3" fmla="*/ 715433 w 1780540"/>
              <a:gd name="connsiteY3" fmla="*/ 131233 h 1202266"/>
              <a:gd name="connsiteX4" fmla="*/ 808567 w 1780540"/>
              <a:gd name="connsiteY4" fmla="*/ 114300 h 1202266"/>
              <a:gd name="connsiteX5" fmla="*/ 880533 w 1780540"/>
              <a:gd name="connsiteY5" fmla="*/ 63500 h 1202266"/>
              <a:gd name="connsiteX6" fmla="*/ 960967 w 1780540"/>
              <a:gd name="connsiteY6" fmla="*/ 0 h 1202266"/>
              <a:gd name="connsiteX7" fmla="*/ 1780540 w 1780540"/>
              <a:gd name="connsiteY7" fmla="*/ 672592 h 1202266"/>
              <a:gd name="connsiteX8" fmla="*/ 1646767 w 1780540"/>
              <a:gd name="connsiteY8" fmla="*/ 812800 h 1202266"/>
              <a:gd name="connsiteX9" fmla="*/ 1550416 w 1780540"/>
              <a:gd name="connsiteY9" fmla="*/ 898312 h 1202266"/>
              <a:gd name="connsiteX10" fmla="*/ 1452033 w 1780540"/>
              <a:gd name="connsiteY10" fmla="*/ 965200 h 1202266"/>
              <a:gd name="connsiteX11" fmla="*/ 1312672 w 1780540"/>
              <a:gd name="connsiteY11" fmla="*/ 1047664 h 1202266"/>
              <a:gd name="connsiteX12" fmla="*/ 1198033 w 1780540"/>
              <a:gd name="connsiteY12" fmla="*/ 1104900 h 1202266"/>
              <a:gd name="connsiteX13" fmla="*/ 1038352 w 1780540"/>
              <a:gd name="connsiteY13" fmla="*/ 1157392 h 1202266"/>
              <a:gd name="connsiteX14" fmla="*/ 914399 w 1780540"/>
              <a:gd name="connsiteY14" fmla="*/ 1181100 h 1202266"/>
              <a:gd name="connsiteX15" fmla="*/ 723900 w 1780540"/>
              <a:gd name="connsiteY15" fmla="*/ 1202266 h 1202266"/>
              <a:gd name="connsiteX16" fmla="*/ 516467 w 1780540"/>
              <a:gd name="connsiteY16" fmla="*/ 1185333 h 1202266"/>
              <a:gd name="connsiteX17" fmla="*/ 173567 w 1780540"/>
              <a:gd name="connsiteY17" fmla="*/ 1104899 h 1202266"/>
              <a:gd name="connsiteX18" fmla="*/ 0 w 1780540"/>
              <a:gd name="connsiteY18" fmla="*/ 1028700 h 1202266"/>
              <a:gd name="connsiteX19" fmla="*/ 495300 w 1780540"/>
              <a:gd name="connsiteY19" fmla="*/ 76200 h 1202266"/>
              <a:gd name="connsiteX0" fmla="*/ 495300 w 1783588"/>
              <a:gd name="connsiteY0" fmla="*/ 76200 h 1202266"/>
              <a:gd name="connsiteX1" fmla="*/ 554567 w 1783588"/>
              <a:gd name="connsiteY1" fmla="*/ 110066 h 1202266"/>
              <a:gd name="connsiteX2" fmla="*/ 643467 w 1783588"/>
              <a:gd name="connsiteY2" fmla="*/ 127000 h 1202266"/>
              <a:gd name="connsiteX3" fmla="*/ 715433 w 1783588"/>
              <a:gd name="connsiteY3" fmla="*/ 131233 h 1202266"/>
              <a:gd name="connsiteX4" fmla="*/ 808567 w 1783588"/>
              <a:gd name="connsiteY4" fmla="*/ 114300 h 1202266"/>
              <a:gd name="connsiteX5" fmla="*/ 880533 w 1783588"/>
              <a:gd name="connsiteY5" fmla="*/ 63500 h 1202266"/>
              <a:gd name="connsiteX6" fmla="*/ 960967 w 1783588"/>
              <a:gd name="connsiteY6" fmla="*/ 0 h 1202266"/>
              <a:gd name="connsiteX7" fmla="*/ 1783588 w 1783588"/>
              <a:gd name="connsiteY7" fmla="*/ 672592 h 1202266"/>
              <a:gd name="connsiteX8" fmla="*/ 1646767 w 1783588"/>
              <a:gd name="connsiteY8" fmla="*/ 812800 h 1202266"/>
              <a:gd name="connsiteX9" fmla="*/ 1550416 w 1783588"/>
              <a:gd name="connsiteY9" fmla="*/ 898312 h 1202266"/>
              <a:gd name="connsiteX10" fmla="*/ 1452033 w 1783588"/>
              <a:gd name="connsiteY10" fmla="*/ 965200 h 1202266"/>
              <a:gd name="connsiteX11" fmla="*/ 1312672 w 1783588"/>
              <a:gd name="connsiteY11" fmla="*/ 1047664 h 1202266"/>
              <a:gd name="connsiteX12" fmla="*/ 1198033 w 1783588"/>
              <a:gd name="connsiteY12" fmla="*/ 1104900 h 1202266"/>
              <a:gd name="connsiteX13" fmla="*/ 1038352 w 1783588"/>
              <a:gd name="connsiteY13" fmla="*/ 1157392 h 1202266"/>
              <a:gd name="connsiteX14" fmla="*/ 914399 w 1783588"/>
              <a:gd name="connsiteY14" fmla="*/ 1181100 h 1202266"/>
              <a:gd name="connsiteX15" fmla="*/ 723900 w 1783588"/>
              <a:gd name="connsiteY15" fmla="*/ 1202266 h 1202266"/>
              <a:gd name="connsiteX16" fmla="*/ 516467 w 1783588"/>
              <a:gd name="connsiteY16" fmla="*/ 1185333 h 1202266"/>
              <a:gd name="connsiteX17" fmla="*/ 173567 w 1783588"/>
              <a:gd name="connsiteY17" fmla="*/ 1104899 h 1202266"/>
              <a:gd name="connsiteX18" fmla="*/ 0 w 1783588"/>
              <a:gd name="connsiteY18" fmla="*/ 1028700 h 1202266"/>
              <a:gd name="connsiteX19" fmla="*/ 495300 w 1783588"/>
              <a:gd name="connsiteY19" fmla="*/ 76200 h 1202266"/>
              <a:gd name="connsiteX0" fmla="*/ 495300 w 1783588"/>
              <a:gd name="connsiteY0" fmla="*/ 76200 h 1202266"/>
              <a:gd name="connsiteX1" fmla="*/ 554567 w 1783588"/>
              <a:gd name="connsiteY1" fmla="*/ 110066 h 1202266"/>
              <a:gd name="connsiteX2" fmla="*/ 643467 w 1783588"/>
              <a:gd name="connsiteY2" fmla="*/ 127000 h 1202266"/>
              <a:gd name="connsiteX3" fmla="*/ 715433 w 1783588"/>
              <a:gd name="connsiteY3" fmla="*/ 131233 h 1202266"/>
              <a:gd name="connsiteX4" fmla="*/ 808567 w 1783588"/>
              <a:gd name="connsiteY4" fmla="*/ 114300 h 1202266"/>
              <a:gd name="connsiteX5" fmla="*/ 880533 w 1783588"/>
              <a:gd name="connsiteY5" fmla="*/ 63500 h 1202266"/>
              <a:gd name="connsiteX6" fmla="*/ 960967 w 1783588"/>
              <a:gd name="connsiteY6" fmla="*/ 0 h 1202266"/>
              <a:gd name="connsiteX7" fmla="*/ 1783588 w 1783588"/>
              <a:gd name="connsiteY7" fmla="*/ 672592 h 1202266"/>
              <a:gd name="connsiteX8" fmla="*/ 1646767 w 1783588"/>
              <a:gd name="connsiteY8" fmla="*/ 812800 h 1202266"/>
              <a:gd name="connsiteX9" fmla="*/ 1550416 w 1783588"/>
              <a:gd name="connsiteY9" fmla="*/ 898312 h 1202266"/>
              <a:gd name="connsiteX10" fmla="*/ 1452033 w 1783588"/>
              <a:gd name="connsiteY10" fmla="*/ 965200 h 1202266"/>
              <a:gd name="connsiteX11" fmla="*/ 1312672 w 1783588"/>
              <a:gd name="connsiteY11" fmla="*/ 1047664 h 1202266"/>
              <a:gd name="connsiteX12" fmla="*/ 1198033 w 1783588"/>
              <a:gd name="connsiteY12" fmla="*/ 1104900 h 1202266"/>
              <a:gd name="connsiteX13" fmla="*/ 1038352 w 1783588"/>
              <a:gd name="connsiteY13" fmla="*/ 1157392 h 1202266"/>
              <a:gd name="connsiteX14" fmla="*/ 914399 w 1783588"/>
              <a:gd name="connsiteY14" fmla="*/ 1181100 h 1202266"/>
              <a:gd name="connsiteX15" fmla="*/ 723900 w 1783588"/>
              <a:gd name="connsiteY15" fmla="*/ 1202266 h 1202266"/>
              <a:gd name="connsiteX16" fmla="*/ 516467 w 1783588"/>
              <a:gd name="connsiteY16" fmla="*/ 1185333 h 1202266"/>
              <a:gd name="connsiteX17" fmla="*/ 173567 w 1783588"/>
              <a:gd name="connsiteY17" fmla="*/ 1104899 h 1202266"/>
              <a:gd name="connsiteX18" fmla="*/ 0 w 1783588"/>
              <a:gd name="connsiteY18" fmla="*/ 1028700 h 1202266"/>
              <a:gd name="connsiteX19" fmla="*/ 495300 w 1783588"/>
              <a:gd name="connsiteY19" fmla="*/ 76200 h 1202266"/>
              <a:gd name="connsiteX0" fmla="*/ 495300 w 1783588"/>
              <a:gd name="connsiteY0" fmla="*/ 76200 h 1202266"/>
              <a:gd name="connsiteX1" fmla="*/ 554567 w 1783588"/>
              <a:gd name="connsiteY1" fmla="*/ 110066 h 1202266"/>
              <a:gd name="connsiteX2" fmla="*/ 643467 w 1783588"/>
              <a:gd name="connsiteY2" fmla="*/ 127000 h 1202266"/>
              <a:gd name="connsiteX3" fmla="*/ 715433 w 1783588"/>
              <a:gd name="connsiteY3" fmla="*/ 131233 h 1202266"/>
              <a:gd name="connsiteX4" fmla="*/ 808567 w 1783588"/>
              <a:gd name="connsiteY4" fmla="*/ 114300 h 1202266"/>
              <a:gd name="connsiteX5" fmla="*/ 880533 w 1783588"/>
              <a:gd name="connsiteY5" fmla="*/ 63500 h 1202266"/>
              <a:gd name="connsiteX6" fmla="*/ 960967 w 1783588"/>
              <a:gd name="connsiteY6" fmla="*/ 0 h 1202266"/>
              <a:gd name="connsiteX7" fmla="*/ 1783588 w 1783588"/>
              <a:gd name="connsiteY7" fmla="*/ 672592 h 1202266"/>
              <a:gd name="connsiteX8" fmla="*/ 1646767 w 1783588"/>
              <a:gd name="connsiteY8" fmla="*/ 812800 h 1202266"/>
              <a:gd name="connsiteX9" fmla="*/ 1550416 w 1783588"/>
              <a:gd name="connsiteY9" fmla="*/ 898312 h 1202266"/>
              <a:gd name="connsiteX10" fmla="*/ 1452033 w 1783588"/>
              <a:gd name="connsiteY10" fmla="*/ 965200 h 1202266"/>
              <a:gd name="connsiteX11" fmla="*/ 1312672 w 1783588"/>
              <a:gd name="connsiteY11" fmla="*/ 1047664 h 1202266"/>
              <a:gd name="connsiteX12" fmla="*/ 1198033 w 1783588"/>
              <a:gd name="connsiteY12" fmla="*/ 1104900 h 1202266"/>
              <a:gd name="connsiteX13" fmla="*/ 1038352 w 1783588"/>
              <a:gd name="connsiteY13" fmla="*/ 1157392 h 1202266"/>
              <a:gd name="connsiteX14" fmla="*/ 914399 w 1783588"/>
              <a:gd name="connsiteY14" fmla="*/ 1181100 h 1202266"/>
              <a:gd name="connsiteX15" fmla="*/ 723900 w 1783588"/>
              <a:gd name="connsiteY15" fmla="*/ 1202266 h 1202266"/>
              <a:gd name="connsiteX16" fmla="*/ 516467 w 1783588"/>
              <a:gd name="connsiteY16" fmla="*/ 1185333 h 1202266"/>
              <a:gd name="connsiteX17" fmla="*/ 173567 w 1783588"/>
              <a:gd name="connsiteY17" fmla="*/ 1104899 h 1202266"/>
              <a:gd name="connsiteX18" fmla="*/ 0 w 1783588"/>
              <a:gd name="connsiteY18" fmla="*/ 1028700 h 1202266"/>
              <a:gd name="connsiteX19" fmla="*/ 495300 w 1783588"/>
              <a:gd name="connsiteY19" fmla="*/ 76200 h 1202266"/>
              <a:gd name="connsiteX0" fmla="*/ 495300 w 1783588"/>
              <a:gd name="connsiteY0" fmla="*/ 76200 h 1202266"/>
              <a:gd name="connsiteX1" fmla="*/ 554567 w 1783588"/>
              <a:gd name="connsiteY1" fmla="*/ 110066 h 1202266"/>
              <a:gd name="connsiteX2" fmla="*/ 643467 w 1783588"/>
              <a:gd name="connsiteY2" fmla="*/ 127000 h 1202266"/>
              <a:gd name="connsiteX3" fmla="*/ 715433 w 1783588"/>
              <a:gd name="connsiteY3" fmla="*/ 131233 h 1202266"/>
              <a:gd name="connsiteX4" fmla="*/ 808567 w 1783588"/>
              <a:gd name="connsiteY4" fmla="*/ 114300 h 1202266"/>
              <a:gd name="connsiteX5" fmla="*/ 880533 w 1783588"/>
              <a:gd name="connsiteY5" fmla="*/ 63500 h 1202266"/>
              <a:gd name="connsiteX6" fmla="*/ 960967 w 1783588"/>
              <a:gd name="connsiteY6" fmla="*/ 0 h 1202266"/>
              <a:gd name="connsiteX7" fmla="*/ 1783588 w 1783588"/>
              <a:gd name="connsiteY7" fmla="*/ 672592 h 1202266"/>
              <a:gd name="connsiteX8" fmla="*/ 1646767 w 1783588"/>
              <a:gd name="connsiteY8" fmla="*/ 812800 h 1202266"/>
              <a:gd name="connsiteX9" fmla="*/ 1550416 w 1783588"/>
              <a:gd name="connsiteY9" fmla="*/ 898312 h 1202266"/>
              <a:gd name="connsiteX10" fmla="*/ 1452033 w 1783588"/>
              <a:gd name="connsiteY10" fmla="*/ 965200 h 1202266"/>
              <a:gd name="connsiteX11" fmla="*/ 1312672 w 1783588"/>
              <a:gd name="connsiteY11" fmla="*/ 1047664 h 1202266"/>
              <a:gd name="connsiteX12" fmla="*/ 1198033 w 1783588"/>
              <a:gd name="connsiteY12" fmla="*/ 1104900 h 1202266"/>
              <a:gd name="connsiteX13" fmla="*/ 1038352 w 1783588"/>
              <a:gd name="connsiteY13" fmla="*/ 1157392 h 1202266"/>
              <a:gd name="connsiteX14" fmla="*/ 914399 w 1783588"/>
              <a:gd name="connsiteY14" fmla="*/ 1181100 h 1202266"/>
              <a:gd name="connsiteX15" fmla="*/ 723900 w 1783588"/>
              <a:gd name="connsiteY15" fmla="*/ 1202266 h 1202266"/>
              <a:gd name="connsiteX16" fmla="*/ 482939 w 1783588"/>
              <a:gd name="connsiteY16" fmla="*/ 1179237 h 1202266"/>
              <a:gd name="connsiteX17" fmla="*/ 173567 w 1783588"/>
              <a:gd name="connsiteY17" fmla="*/ 1104899 h 1202266"/>
              <a:gd name="connsiteX18" fmla="*/ 0 w 1783588"/>
              <a:gd name="connsiteY18" fmla="*/ 1028700 h 1202266"/>
              <a:gd name="connsiteX19" fmla="*/ 495300 w 1783588"/>
              <a:gd name="connsiteY19" fmla="*/ 76200 h 1202266"/>
              <a:gd name="connsiteX0" fmla="*/ 495300 w 1783588"/>
              <a:gd name="connsiteY0" fmla="*/ 76200 h 1202266"/>
              <a:gd name="connsiteX1" fmla="*/ 554567 w 1783588"/>
              <a:gd name="connsiteY1" fmla="*/ 110066 h 1202266"/>
              <a:gd name="connsiteX2" fmla="*/ 643467 w 1783588"/>
              <a:gd name="connsiteY2" fmla="*/ 127000 h 1202266"/>
              <a:gd name="connsiteX3" fmla="*/ 715433 w 1783588"/>
              <a:gd name="connsiteY3" fmla="*/ 131233 h 1202266"/>
              <a:gd name="connsiteX4" fmla="*/ 808567 w 1783588"/>
              <a:gd name="connsiteY4" fmla="*/ 114300 h 1202266"/>
              <a:gd name="connsiteX5" fmla="*/ 880533 w 1783588"/>
              <a:gd name="connsiteY5" fmla="*/ 63500 h 1202266"/>
              <a:gd name="connsiteX6" fmla="*/ 960967 w 1783588"/>
              <a:gd name="connsiteY6" fmla="*/ 0 h 1202266"/>
              <a:gd name="connsiteX7" fmla="*/ 1783588 w 1783588"/>
              <a:gd name="connsiteY7" fmla="*/ 672592 h 1202266"/>
              <a:gd name="connsiteX8" fmla="*/ 1646767 w 1783588"/>
              <a:gd name="connsiteY8" fmla="*/ 812800 h 1202266"/>
              <a:gd name="connsiteX9" fmla="*/ 1550416 w 1783588"/>
              <a:gd name="connsiteY9" fmla="*/ 898312 h 1202266"/>
              <a:gd name="connsiteX10" fmla="*/ 1452033 w 1783588"/>
              <a:gd name="connsiteY10" fmla="*/ 965200 h 1202266"/>
              <a:gd name="connsiteX11" fmla="*/ 1312672 w 1783588"/>
              <a:gd name="connsiteY11" fmla="*/ 1047664 h 1202266"/>
              <a:gd name="connsiteX12" fmla="*/ 1198033 w 1783588"/>
              <a:gd name="connsiteY12" fmla="*/ 1104900 h 1202266"/>
              <a:gd name="connsiteX13" fmla="*/ 1038352 w 1783588"/>
              <a:gd name="connsiteY13" fmla="*/ 1157392 h 1202266"/>
              <a:gd name="connsiteX14" fmla="*/ 914399 w 1783588"/>
              <a:gd name="connsiteY14" fmla="*/ 1181100 h 1202266"/>
              <a:gd name="connsiteX15" fmla="*/ 723900 w 1783588"/>
              <a:gd name="connsiteY15" fmla="*/ 1202266 h 1202266"/>
              <a:gd name="connsiteX16" fmla="*/ 482939 w 1783588"/>
              <a:gd name="connsiteY16" fmla="*/ 1179237 h 1202266"/>
              <a:gd name="connsiteX17" fmla="*/ 173567 w 1783588"/>
              <a:gd name="connsiteY17" fmla="*/ 1104899 h 1202266"/>
              <a:gd name="connsiteX18" fmla="*/ 0 w 1783588"/>
              <a:gd name="connsiteY18" fmla="*/ 1028700 h 1202266"/>
              <a:gd name="connsiteX19" fmla="*/ 495300 w 1783588"/>
              <a:gd name="connsiteY19" fmla="*/ 76200 h 1202266"/>
              <a:gd name="connsiteX0" fmla="*/ 495300 w 1783588"/>
              <a:gd name="connsiteY0" fmla="*/ 76200 h 1202266"/>
              <a:gd name="connsiteX1" fmla="*/ 554567 w 1783588"/>
              <a:gd name="connsiteY1" fmla="*/ 110066 h 1202266"/>
              <a:gd name="connsiteX2" fmla="*/ 643467 w 1783588"/>
              <a:gd name="connsiteY2" fmla="*/ 127000 h 1202266"/>
              <a:gd name="connsiteX3" fmla="*/ 715433 w 1783588"/>
              <a:gd name="connsiteY3" fmla="*/ 131233 h 1202266"/>
              <a:gd name="connsiteX4" fmla="*/ 808567 w 1783588"/>
              <a:gd name="connsiteY4" fmla="*/ 114300 h 1202266"/>
              <a:gd name="connsiteX5" fmla="*/ 880533 w 1783588"/>
              <a:gd name="connsiteY5" fmla="*/ 63500 h 1202266"/>
              <a:gd name="connsiteX6" fmla="*/ 960967 w 1783588"/>
              <a:gd name="connsiteY6" fmla="*/ 0 h 1202266"/>
              <a:gd name="connsiteX7" fmla="*/ 1783588 w 1783588"/>
              <a:gd name="connsiteY7" fmla="*/ 672592 h 1202266"/>
              <a:gd name="connsiteX8" fmla="*/ 1646767 w 1783588"/>
              <a:gd name="connsiteY8" fmla="*/ 812800 h 1202266"/>
              <a:gd name="connsiteX9" fmla="*/ 1550416 w 1783588"/>
              <a:gd name="connsiteY9" fmla="*/ 898312 h 1202266"/>
              <a:gd name="connsiteX10" fmla="*/ 1452033 w 1783588"/>
              <a:gd name="connsiteY10" fmla="*/ 965200 h 1202266"/>
              <a:gd name="connsiteX11" fmla="*/ 1312672 w 1783588"/>
              <a:gd name="connsiteY11" fmla="*/ 1047664 h 1202266"/>
              <a:gd name="connsiteX12" fmla="*/ 1198033 w 1783588"/>
              <a:gd name="connsiteY12" fmla="*/ 1104900 h 1202266"/>
              <a:gd name="connsiteX13" fmla="*/ 1038352 w 1783588"/>
              <a:gd name="connsiteY13" fmla="*/ 1157392 h 1202266"/>
              <a:gd name="connsiteX14" fmla="*/ 914399 w 1783588"/>
              <a:gd name="connsiteY14" fmla="*/ 1181100 h 1202266"/>
              <a:gd name="connsiteX15" fmla="*/ 723900 w 1783588"/>
              <a:gd name="connsiteY15" fmla="*/ 1202266 h 1202266"/>
              <a:gd name="connsiteX16" fmla="*/ 470747 w 1783588"/>
              <a:gd name="connsiteY16" fmla="*/ 1182285 h 1202266"/>
              <a:gd name="connsiteX17" fmla="*/ 173567 w 1783588"/>
              <a:gd name="connsiteY17" fmla="*/ 1104899 h 1202266"/>
              <a:gd name="connsiteX18" fmla="*/ 0 w 1783588"/>
              <a:gd name="connsiteY18" fmla="*/ 1028700 h 1202266"/>
              <a:gd name="connsiteX19" fmla="*/ 495300 w 1783588"/>
              <a:gd name="connsiteY19" fmla="*/ 76200 h 1202266"/>
              <a:gd name="connsiteX0" fmla="*/ 495300 w 1783588"/>
              <a:gd name="connsiteY0" fmla="*/ 76200 h 1202266"/>
              <a:gd name="connsiteX1" fmla="*/ 554567 w 1783588"/>
              <a:gd name="connsiteY1" fmla="*/ 110066 h 1202266"/>
              <a:gd name="connsiteX2" fmla="*/ 643467 w 1783588"/>
              <a:gd name="connsiteY2" fmla="*/ 127000 h 1202266"/>
              <a:gd name="connsiteX3" fmla="*/ 715433 w 1783588"/>
              <a:gd name="connsiteY3" fmla="*/ 131233 h 1202266"/>
              <a:gd name="connsiteX4" fmla="*/ 808567 w 1783588"/>
              <a:gd name="connsiteY4" fmla="*/ 114300 h 1202266"/>
              <a:gd name="connsiteX5" fmla="*/ 880533 w 1783588"/>
              <a:gd name="connsiteY5" fmla="*/ 63500 h 1202266"/>
              <a:gd name="connsiteX6" fmla="*/ 960967 w 1783588"/>
              <a:gd name="connsiteY6" fmla="*/ 0 h 1202266"/>
              <a:gd name="connsiteX7" fmla="*/ 1783588 w 1783588"/>
              <a:gd name="connsiteY7" fmla="*/ 672592 h 1202266"/>
              <a:gd name="connsiteX8" fmla="*/ 1646767 w 1783588"/>
              <a:gd name="connsiteY8" fmla="*/ 812800 h 1202266"/>
              <a:gd name="connsiteX9" fmla="*/ 1550416 w 1783588"/>
              <a:gd name="connsiteY9" fmla="*/ 898312 h 1202266"/>
              <a:gd name="connsiteX10" fmla="*/ 1452033 w 1783588"/>
              <a:gd name="connsiteY10" fmla="*/ 965200 h 1202266"/>
              <a:gd name="connsiteX11" fmla="*/ 1312672 w 1783588"/>
              <a:gd name="connsiteY11" fmla="*/ 1047664 h 1202266"/>
              <a:gd name="connsiteX12" fmla="*/ 1198033 w 1783588"/>
              <a:gd name="connsiteY12" fmla="*/ 1104900 h 1202266"/>
              <a:gd name="connsiteX13" fmla="*/ 1038352 w 1783588"/>
              <a:gd name="connsiteY13" fmla="*/ 1157392 h 1202266"/>
              <a:gd name="connsiteX14" fmla="*/ 914399 w 1783588"/>
              <a:gd name="connsiteY14" fmla="*/ 1181100 h 1202266"/>
              <a:gd name="connsiteX15" fmla="*/ 723900 w 1783588"/>
              <a:gd name="connsiteY15" fmla="*/ 1202266 h 1202266"/>
              <a:gd name="connsiteX16" fmla="*/ 470747 w 1783588"/>
              <a:gd name="connsiteY16" fmla="*/ 1182285 h 1202266"/>
              <a:gd name="connsiteX17" fmla="*/ 173567 w 1783588"/>
              <a:gd name="connsiteY17" fmla="*/ 1104899 h 1202266"/>
              <a:gd name="connsiteX18" fmla="*/ 0 w 1783588"/>
              <a:gd name="connsiteY18" fmla="*/ 1028700 h 1202266"/>
              <a:gd name="connsiteX19" fmla="*/ 495300 w 1783588"/>
              <a:gd name="connsiteY19" fmla="*/ 76200 h 1202266"/>
              <a:gd name="connsiteX0" fmla="*/ 495300 w 1783588"/>
              <a:gd name="connsiteY0" fmla="*/ 76200 h 1202266"/>
              <a:gd name="connsiteX1" fmla="*/ 554567 w 1783588"/>
              <a:gd name="connsiteY1" fmla="*/ 110066 h 1202266"/>
              <a:gd name="connsiteX2" fmla="*/ 643467 w 1783588"/>
              <a:gd name="connsiteY2" fmla="*/ 127000 h 1202266"/>
              <a:gd name="connsiteX3" fmla="*/ 715433 w 1783588"/>
              <a:gd name="connsiteY3" fmla="*/ 131233 h 1202266"/>
              <a:gd name="connsiteX4" fmla="*/ 808567 w 1783588"/>
              <a:gd name="connsiteY4" fmla="*/ 114300 h 1202266"/>
              <a:gd name="connsiteX5" fmla="*/ 880533 w 1783588"/>
              <a:gd name="connsiteY5" fmla="*/ 63500 h 1202266"/>
              <a:gd name="connsiteX6" fmla="*/ 960967 w 1783588"/>
              <a:gd name="connsiteY6" fmla="*/ 0 h 1202266"/>
              <a:gd name="connsiteX7" fmla="*/ 1783588 w 1783588"/>
              <a:gd name="connsiteY7" fmla="*/ 672592 h 1202266"/>
              <a:gd name="connsiteX8" fmla="*/ 1646767 w 1783588"/>
              <a:gd name="connsiteY8" fmla="*/ 812800 h 1202266"/>
              <a:gd name="connsiteX9" fmla="*/ 1550416 w 1783588"/>
              <a:gd name="connsiteY9" fmla="*/ 898312 h 1202266"/>
              <a:gd name="connsiteX10" fmla="*/ 1452033 w 1783588"/>
              <a:gd name="connsiteY10" fmla="*/ 965200 h 1202266"/>
              <a:gd name="connsiteX11" fmla="*/ 1312672 w 1783588"/>
              <a:gd name="connsiteY11" fmla="*/ 1047664 h 1202266"/>
              <a:gd name="connsiteX12" fmla="*/ 1198033 w 1783588"/>
              <a:gd name="connsiteY12" fmla="*/ 1104900 h 1202266"/>
              <a:gd name="connsiteX13" fmla="*/ 1038352 w 1783588"/>
              <a:gd name="connsiteY13" fmla="*/ 1157392 h 1202266"/>
              <a:gd name="connsiteX14" fmla="*/ 914399 w 1783588"/>
              <a:gd name="connsiteY14" fmla="*/ 1181100 h 1202266"/>
              <a:gd name="connsiteX15" fmla="*/ 723900 w 1783588"/>
              <a:gd name="connsiteY15" fmla="*/ 1202266 h 1202266"/>
              <a:gd name="connsiteX16" fmla="*/ 173567 w 1783588"/>
              <a:gd name="connsiteY16" fmla="*/ 1104899 h 1202266"/>
              <a:gd name="connsiteX17" fmla="*/ 0 w 1783588"/>
              <a:gd name="connsiteY17" fmla="*/ 1028700 h 1202266"/>
              <a:gd name="connsiteX18" fmla="*/ 495300 w 1783588"/>
              <a:gd name="connsiteY18" fmla="*/ 76200 h 1202266"/>
              <a:gd name="connsiteX0" fmla="*/ 495300 w 1783588"/>
              <a:gd name="connsiteY0" fmla="*/ 76200 h 1202266"/>
              <a:gd name="connsiteX1" fmla="*/ 554567 w 1783588"/>
              <a:gd name="connsiteY1" fmla="*/ 110066 h 1202266"/>
              <a:gd name="connsiteX2" fmla="*/ 643467 w 1783588"/>
              <a:gd name="connsiteY2" fmla="*/ 127000 h 1202266"/>
              <a:gd name="connsiteX3" fmla="*/ 715433 w 1783588"/>
              <a:gd name="connsiteY3" fmla="*/ 131233 h 1202266"/>
              <a:gd name="connsiteX4" fmla="*/ 808567 w 1783588"/>
              <a:gd name="connsiteY4" fmla="*/ 114300 h 1202266"/>
              <a:gd name="connsiteX5" fmla="*/ 880533 w 1783588"/>
              <a:gd name="connsiteY5" fmla="*/ 63500 h 1202266"/>
              <a:gd name="connsiteX6" fmla="*/ 960967 w 1783588"/>
              <a:gd name="connsiteY6" fmla="*/ 0 h 1202266"/>
              <a:gd name="connsiteX7" fmla="*/ 1783588 w 1783588"/>
              <a:gd name="connsiteY7" fmla="*/ 672592 h 1202266"/>
              <a:gd name="connsiteX8" fmla="*/ 1646767 w 1783588"/>
              <a:gd name="connsiteY8" fmla="*/ 812800 h 1202266"/>
              <a:gd name="connsiteX9" fmla="*/ 1550416 w 1783588"/>
              <a:gd name="connsiteY9" fmla="*/ 898312 h 1202266"/>
              <a:gd name="connsiteX10" fmla="*/ 1452033 w 1783588"/>
              <a:gd name="connsiteY10" fmla="*/ 965200 h 1202266"/>
              <a:gd name="connsiteX11" fmla="*/ 1312672 w 1783588"/>
              <a:gd name="connsiteY11" fmla="*/ 1047664 h 1202266"/>
              <a:gd name="connsiteX12" fmla="*/ 1198033 w 1783588"/>
              <a:gd name="connsiteY12" fmla="*/ 1104900 h 1202266"/>
              <a:gd name="connsiteX13" fmla="*/ 1038352 w 1783588"/>
              <a:gd name="connsiteY13" fmla="*/ 1157392 h 1202266"/>
              <a:gd name="connsiteX14" fmla="*/ 914399 w 1783588"/>
              <a:gd name="connsiteY14" fmla="*/ 1181100 h 1202266"/>
              <a:gd name="connsiteX15" fmla="*/ 723900 w 1783588"/>
              <a:gd name="connsiteY15" fmla="*/ 1202266 h 1202266"/>
              <a:gd name="connsiteX16" fmla="*/ 434848 w 1783588"/>
              <a:gd name="connsiteY16" fmla="*/ 1184824 h 1202266"/>
              <a:gd name="connsiteX17" fmla="*/ 173567 w 1783588"/>
              <a:gd name="connsiteY17" fmla="*/ 1104899 h 1202266"/>
              <a:gd name="connsiteX18" fmla="*/ 0 w 1783588"/>
              <a:gd name="connsiteY18" fmla="*/ 1028700 h 1202266"/>
              <a:gd name="connsiteX19" fmla="*/ 495300 w 1783588"/>
              <a:gd name="connsiteY19" fmla="*/ 76200 h 1202266"/>
              <a:gd name="connsiteX0" fmla="*/ 495300 w 1783588"/>
              <a:gd name="connsiteY0" fmla="*/ 76200 h 1202266"/>
              <a:gd name="connsiteX1" fmla="*/ 554567 w 1783588"/>
              <a:gd name="connsiteY1" fmla="*/ 110066 h 1202266"/>
              <a:gd name="connsiteX2" fmla="*/ 643467 w 1783588"/>
              <a:gd name="connsiteY2" fmla="*/ 127000 h 1202266"/>
              <a:gd name="connsiteX3" fmla="*/ 715433 w 1783588"/>
              <a:gd name="connsiteY3" fmla="*/ 131233 h 1202266"/>
              <a:gd name="connsiteX4" fmla="*/ 808567 w 1783588"/>
              <a:gd name="connsiteY4" fmla="*/ 114300 h 1202266"/>
              <a:gd name="connsiteX5" fmla="*/ 880533 w 1783588"/>
              <a:gd name="connsiteY5" fmla="*/ 63500 h 1202266"/>
              <a:gd name="connsiteX6" fmla="*/ 960967 w 1783588"/>
              <a:gd name="connsiteY6" fmla="*/ 0 h 1202266"/>
              <a:gd name="connsiteX7" fmla="*/ 1783588 w 1783588"/>
              <a:gd name="connsiteY7" fmla="*/ 672592 h 1202266"/>
              <a:gd name="connsiteX8" fmla="*/ 1646767 w 1783588"/>
              <a:gd name="connsiteY8" fmla="*/ 812800 h 1202266"/>
              <a:gd name="connsiteX9" fmla="*/ 1550416 w 1783588"/>
              <a:gd name="connsiteY9" fmla="*/ 898312 h 1202266"/>
              <a:gd name="connsiteX10" fmla="*/ 1452033 w 1783588"/>
              <a:gd name="connsiteY10" fmla="*/ 965200 h 1202266"/>
              <a:gd name="connsiteX11" fmla="*/ 1312672 w 1783588"/>
              <a:gd name="connsiteY11" fmla="*/ 1047664 h 1202266"/>
              <a:gd name="connsiteX12" fmla="*/ 1198033 w 1783588"/>
              <a:gd name="connsiteY12" fmla="*/ 1104900 h 1202266"/>
              <a:gd name="connsiteX13" fmla="*/ 1038352 w 1783588"/>
              <a:gd name="connsiteY13" fmla="*/ 1157392 h 1202266"/>
              <a:gd name="connsiteX14" fmla="*/ 868679 w 1783588"/>
              <a:gd name="connsiteY14" fmla="*/ 1199388 h 1202266"/>
              <a:gd name="connsiteX15" fmla="*/ 723900 w 1783588"/>
              <a:gd name="connsiteY15" fmla="*/ 1202266 h 1202266"/>
              <a:gd name="connsiteX16" fmla="*/ 434848 w 1783588"/>
              <a:gd name="connsiteY16" fmla="*/ 1184824 h 1202266"/>
              <a:gd name="connsiteX17" fmla="*/ 173567 w 1783588"/>
              <a:gd name="connsiteY17" fmla="*/ 1104899 h 1202266"/>
              <a:gd name="connsiteX18" fmla="*/ 0 w 1783588"/>
              <a:gd name="connsiteY18" fmla="*/ 1028700 h 1202266"/>
              <a:gd name="connsiteX19" fmla="*/ 495300 w 1783588"/>
              <a:gd name="connsiteY19" fmla="*/ 76200 h 1202266"/>
              <a:gd name="connsiteX0" fmla="*/ 495300 w 1783588"/>
              <a:gd name="connsiteY0" fmla="*/ 76200 h 1202266"/>
              <a:gd name="connsiteX1" fmla="*/ 554567 w 1783588"/>
              <a:gd name="connsiteY1" fmla="*/ 110066 h 1202266"/>
              <a:gd name="connsiteX2" fmla="*/ 643467 w 1783588"/>
              <a:gd name="connsiteY2" fmla="*/ 127000 h 1202266"/>
              <a:gd name="connsiteX3" fmla="*/ 715433 w 1783588"/>
              <a:gd name="connsiteY3" fmla="*/ 131233 h 1202266"/>
              <a:gd name="connsiteX4" fmla="*/ 808567 w 1783588"/>
              <a:gd name="connsiteY4" fmla="*/ 114300 h 1202266"/>
              <a:gd name="connsiteX5" fmla="*/ 880533 w 1783588"/>
              <a:gd name="connsiteY5" fmla="*/ 63500 h 1202266"/>
              <a:gd name="connsiteX6" fmla="*/ 960967 w 1783588"/>
              <a:gd name="connsiteY6" fmla="*/ 0 h 1202266"/>
              <a:gd name="connsiteX7" fmla="*/ 1783588 w 1783588"/>
              <a:gd name="connsiteY7" fmla="*/ 672592 h 1202266"/>
              <a:gd name="connsiteX8" fmla="*/ 1646767 w 1783588"/>
              <a:gd name="connsiteY8" fmla="*/ 812800 h 1202266"/>
              <a:gd name="connsiteX9" fmla="*/ 1550416 w 1783588"/>
              <a:gd name="connsiteY9" fmla="*/ 898312 h 1202266"/>
              <a:gd name="connsiteX10" fmla="*/ 1452033 w 1783588"/>
              <a:gd name="connsiteY10" fmla="*/ 965200 h 1202266"/>
              <a:gd name="connsiteX11" fmla="*/ 1312672 w 1783588"/>
              <a:gd name="connsiteY11" fmla="*/ 1047664 h 1202266"/>
              <a:gd name="connsiteX12" fmla="*/ 1198033 w 1783588"/>
              <a:gd name="connsiteY12" fmla="*/ 1104900 h 1202266"/>
              <a:gd name="connsiteX13" fmla="*/ 1047496 w 1783588"/>
              <a:gd name="connsiteY13" fmla="*/ 1154344 h 1202266"/>
              <a:gd name="connsiteX14" fmla="*/ 868679 w 1783588"/>
              <a:gd name="connsiteY14" fmla="*/ 1199388 h 1202266"/>
              <a:gd name="connsiteX15" fmla="*/ 723900 w 1783588"/>
              <a:gd name="connsiteY15" fmla="*/ 1202266 h 1202266"/>
              <a:gd name="connsiteX16" fmla="*/ 434848 w 1783588"/>
              <a:gd name="connsiteY16" fmla="*/ 1184824 h 1202266"/>
              <a:gd name="connsiteX17" fmla="*/ 173567 w 1783588"/>
              <a:gd name="connsiteY17" fmla="*/ 1104899 h 1202266"/>
              <a:gd name="connsiteX18" fmla="*/ 0 w 1783588"/>
              <a:gd name="connsiteY18" fmla="*/ 1028700 h 1202266"/>
              <a:gd name="connsiteX19" fmla="*/ 495300 w 1783588"/>
              <a:gd name="connsiteY19" fmla="*/ 76200 h 1202266"/>
              <a:gd name="connsiteX0" fmla="*/ 495300 w 1783588"/>
              <a:gd name="connsiteY0" fmla="*/ 76200 h 1202266"/>
              <a:gd name="connsiteX1" fmla="*/ 554567 w 1783588"/>
              <a:gd name="connsiteY1" fmla="*/ 110066 h 1202266"/>
              <a:gd name="connsiteX2" fmla="*/ 643467 w 1783588"/>
              <a:gd name="connsiteY2" fmla="*/ 127000 h 1202266"/>
              <a:gd name="connsiteX3" fmla="*/ 715433 w 1783588"/>
              <a:gd name="connsiteY3" fmla="*/ 131233 h 1202266"/>
              <a:gd name="connsiteX4" fmla="*/ 808567 w 1783588"/>
              <a:gd name="connsiteY4" fmla="*/ 114300 h 1202266"/>
              <a:gd name="connsiteX5" fmla="*/ 880533 w 1783588"/>
              <a:gd name="connsiteY5" fmla="*/ 63500 h 1202266"/>
              <a:gd name="connsiteX6" fmla="*/ 960967 w 1783588"/>
              <a:gd name="connsiteY6" fmla="*/ 0 h 1202266"/>
              <a:gd name="connsiteX7" fmla="*/ 1783588 w 1783588"/>
              <a:gd name="connsiteY7" fmla="*/ 672592 h 1202266"/>
              <a:gd name="connsiteX8" fmla="*/ 1646767 w 1783588"/>
              <a:gd name="connsiteY8" fmla="*/ 812800 h 1202266"/>
              <a:gd name="connsiteX9" fmla="*/ 1550416 w 1783588"/>
              <a:gd name="connsiteY9" fmla="*/ 898312 h 1202266"/>
              <a:gd name="connsiteX10" fmla="*/ 1452033 w 1783588"/>
              <a:gd name="connsiteY10" fmla="*/ 965200 h 1202266"/>
              <a:gd name="connsiteX11" fmla="*/ 1312672 w 1783588"/>
              <a:gd name="connsiteY11" fmla="*/ 1047664 h 1202266"/>
              <a:gd name="connsiteX12" fmla="*/ 1198033 w 1783588"/>
              <a:gd name="connsiteY12" fmla="*/ 1104900 h 1202266"/>
              <a:gd name="connsiteX13" fmla="*/ 1032256 w 1783588"/>
              <a:gd name="connsiteY13" fmla="*/ 1169584 h 1202266"/>
              <a:gd name="connsiteX14" fmla="*/ 868679 w 1783588"/>
              <a:gd name="connsiteY14" fmla="*/ 1199388 h 1202266"/>
              <a:gd name="connsiteX15" fmla="*/ 723900 w 1783588"/>
              <a:gd name="connsiteY15" fmla="*/ 1202266 h 1202266"/>
              <a:gd name="connsiteX16" fmla="*/ 434848 w 1783588"/>
              <a:gd name="connsiteY16" fmla="*/ 1184824 h 1202266"/>
              <a:gd name="connsiteX17" fmla="*/ 173567 w 1783588"/>
              <a:gd name="connsiteY17" fmla="*/ 1104899 h 1202266"/>
              <a:gd name="connsiteX18" fmla="*/ 0 w 1783588"/>
              <a:gd name="connsiteY18" fmla="*/ 1028700 h 1202266"/>
              <a:gd name="connsiteX19" fmla="*/ 495300 w 1783588"/>
              <a:gd name="connsiteY19" fmla="*/ 76200 h 1202266"/>
              <a:gd name="connsiteX0" fmla="*/ 495300 w 1783588"/>
              <a:gd name="connsiteY0" fmla="*/ 76200 h 1208362"/>
              <a:gd name="connsiteX1" fmla="*/ 554567 w 1783588"/>
              <a:gd name="connsiteY1" fmla="*/ 110066 h 1208362"/>
              <a:gd name="connsiteX2" fmla="*/ 643467 w 1783588"/>
              <a:gd name="connsiteY2" fmla="*/ 127000 h 1208362"/>
              <a:gd name="connsiteX3" fmla="*/ 715433 w 1783588"/>
              <a:gd name="connsiteY3" fmla="*/ 131233 h 1208362"/>
              <a:gd name="connsiteX4" fmla="*/ 808567 w 1783588"/>
              <a:gd name="connsiteY4" fmla="*/ 114300 h 1208362"/>
              <a:gd name="connsiteX5" fmla="*/ 880533 w 1783588"/>
              <a:gd name="connsiteY5" fmla="*/ 63500 h 1208362"/>
              <a:gd name="connsiteX6" fmla="*/ 960967 w 1783588"/>
              <a:gd name="connsiteY6" fmla="*/ 0 h 1208362"/>
              <a:gd name="connsiteX7" fmla="*/ 1783588 w 1783588"/>
              <a:gd name="connsiteY7" fmla="*/ 672592 h 1208362"/>
              <a:gd name="connsiteX8" fmla="*/ 1646767 w 1783588"/>
              <a:gd name="connsiteY8" fmla="*/ 812800 h 1208362"/>
              <a:gd name="connsiteX9" fmla="*/ 1550416 w 1783588"/>
              <a:gd name="connsiteY9" fmla="*/ 898312 h 1208362"/>
              <a:gd name="connsiteX10" fmla="*/ 1452033 w 1783588"/>
              <a:gd name="connsiteY10" fmla="*/ 965200 h 1208362"/>
              <a:gd name="connsiteX11" fmla="*/ 1312672 w 1783588"/>
              <a:gd name="connsiteY11" fmla="*/ 1047664 h 1208362"/>
              <a:gd name="connsiteX12" fmla="*/ 1198033 w 1783588"/>
              <a:gd name="connsiteY12" fmla="*/ 1104900 h 1208362"/>
              <a:gd name="connsiteX13" fmla="*/ 1032256 w 1783588"/>
              <a:gd name="connsiteY13" fmla="*/ 1169584 h 1208362"/>
              <a:gd name="connsiteX14" fmla="*/ 868679 w 1783588"/>
              <a:gd name="connsiteY14" fmla="*/ 1199388 h 1208362"/>
              <a:gd name="connsiteX15" fmla="*/ 632460 w 1783588"/>
              <a:gd name="connsiteY15" fmla="*/ 1208362 h 1208362"/>
              <a:gd name="connsiteX16" fmla="*/ 434848 w 1783588"/>
              <a:gd name="connsiteY16" fmla="*/ 1184824 h 1208362"/>
              <a:gd name="connsiteX17" fmla="*/ 173567 w 1783588"/>
              <a:gd name="connsiteY17" fmla="*/ 1104899 h 1208362"/>
              <a:gd name="connsiteX18" fmla="*/ 0 w 1783588"/>
              <a:gd name="connsiteY18" fmla="*/ 1028700 h 1208362"/>
              <a:gd name="connsiteX19" fmla="*/ 495300 w 1783588"/>
              <a:gd name="connsiteY19" fmla="*/ 76200 h 1208362"/>
              <a:gd name="connsiteX0" fmla="*/ 495300 w 1783588"/>
              <a:gd name="connsiteY0" fmla="*/ 76200 h 1208362"/>
              <a:gd name="connsiteX1" fmla="*/ 554567 w 1783588"/>
              <a:gd name="connsiteY1" fmla="*/ 110066 h 1208362"/>
              <a:gd name="connsiteX2" fmla="*/ 643467 w 1783588"/>
              <a:gd name="connsiteY2" fmla="*/ 127000 h 1208362"/>
              <a:gd name="connsiteX3" fmla="*/ 715433 w 1783588"/>
              <a:gd name="connsiteY3" fmla="*/ 131233 h 1208362"/>
              <a:gd name="connsiteX4" fmla="*/ 808567 w 1783588"/>
              <a:gd name="connsiteY4" fmla="*/ 114300 h 1208362"/>
              <a:gd name="connsiteX5" fmla="*/ 880533 w 1783588"/>
              <a:gd name="connsiteY5" fmla="*/ 63500 h 1208362"/>
              <a:gd name="connsiteX6" fmla="*/ 960967 w 1783588"/>
              <a:gd name="connsiteY6" fmla="*/ 0 h 1208362"/>
              <a:gd name="connsiteX7" fmla="*/ 1783588 w 1783588"/>
              <a:gd name="connsiteY7" fmla="*/ 672592 h 1208362"/>
              <a:gd name="connsiteX8" fmla="*/ 1646767 w 1783588"/>
              <a:gd name="connsiteY8" fmla="*/ 812800 h 1208362"/>
              <a:gd name="connsiteX9" fmla="*/ 1550416 w 1783588"/>
              <a:gd name="connsiteY9" fmla="*/ 898312 h 1208362"/>
              <a:gd name="connsiteX10" fmla="*/ 1452033 w 1783588"/>
              <a:gd name="connsiteY10" fmla="*/ 965200 h 1208362"/>
              <a:gd name="connsiteX11" fmla="*/ 1312672 w 1783588"/>
              <a:gd name="connsiteY11" fmla="*/ 1047664 h 1208362"/>
              <a:gd name="connsiteX12" fmla="*/ 1198033 w 1783588"/>
              <a:gd name="connsiteY12" fmla="*/ 1104900 h 1208362"/>
              <a:gd name="connsiteX13" fmla="*/ 1023112 w 1783588"/>
              <a:gd name="connsiteY13" fmla="*/ 1166536 h 1208362"/>
              <a:gd name="connsiteX14" fmla="*/ 868679 w 1783588"/>
              <a:gd name="connsiteY14" fmla="*/ 1199388 h 1208362"/>
              <a:gd name="connsiteX15" fmla="*/ 632460 w 1783588"/>
              <a:gd name="connsiteY15" fmla="*/ 1208362 h 1208362"/>
              <a:gd name="connsiteX16" fmla="*/ 434848 w 1783588"/>
              <a:gd name="connsiteY16" fmla="*/ 1184824 h 1208362"/>
              <a:gd name="connsiteX17" fmla="*/ 173567 w 1783588"/>
              <a:gd name="connsiteY17" fmla="*/ 1104899 h 1208362"/>
              <a:gd name="connsiteX18" fmla="*/ 0 w 1783588"/>
              <a:gd name="connsiteY18" fmla="*/ 1028700 h 1208362"/>
              <a:gd name="connsiteX19" fmla="*/ 495300 w 1783588"/>
              <a:gd name="connsiteY19" fmla="*/ 76200 h 1208362"/>
              <a:gd name="connsiteX0" fmla="*/ 495300 w 1783588"/>
              <a:gd name="connsiteY0" fmla="*/ 76200 h 1208362"/>
              <a:gd name="connsiteX1" fmla="*/ 554567 w 1783588"/>
              <a:gd name="connsiteY1" fmla="*/ 110066 h 1208362"/>
              <a:gd name="connsiteX2" fmla="*/ 643467 w 1783588"/>
              <a:gd name="connsiteY2" fmla="*/ 127000 h 1208362"/>
              <a:gd name="connsiteX3" fmla="*/ 715433 w 1783588"/>
              <a:gd name="connsiteY3" fmla="*/ 131233 h 1208362"/>
              <a:gd name="connsiteX4" fmla="*/ 808567 w 1783588"/>
              <a:gd name="connsiteY4" fmla="*/ 114300 h 1208362"/>
              <a:gd name="connsiteX5" fmla="*/ 880533 w 1783588"/>
              <a:gd name="connsiteY5" fmla="*/ 63500 h 1208362"/>
              <a:gd name="connsiteX6" fmla="*/ 960967 w 1783588"/>
              <a:gd name="connsiteY6" fmla="*/ 0 h 1208362"/>
              <a:gd name="connsiteX7" fmla="*/ 1783588 w 1783588"/>
              <a:gd name="connsiteY7" fmla="*/ 672592 h 1208362"/>
              <a:gd name="connsiteX8" fmla="*/ 1646767 w 1783588"/>
              <a:gd name="connsiteY8" fmla="*/ 812800 h 1208362"/>
              <a:gd name="connsiteX9" fmla="*/ 1550416 w 1783588"/>
              <a:gd name="connsiteY9" fmla="*/ 898312 h 1208362"/>
              <a:gd name="connsiteX10" fmla="*/ 1452033 w 1783588"/>
              <a:gd name="connsiteY10" fmla="*/ 965200 h 1208362"/>
              <a:gd name="connsiteX11" fmla="*/ 1312672 w 1783588"/>
              <a:gd name="connsiteY11" fmla="*/ 1047664 h 1208362"/>
              <a:gd name="connsiteX12" fmla="*/ 1198033 w 1783588"/>
              <a:gd name="connsiteY12" fmla="*/ 1104900 h 1208362"/>
              <a:gd name="connsiteX13" fmla="*/ 1017016 w 1783588"/>
              <a:gd name="connsiteY13" fmla="*/ 1172632 h 1208362"/>
              <a:gd name="connsiteX14" fmla="*/ 868679 w 1783588"/>
              <a:gd name="connsiteY14" fmla="*/ 1199388 h 1208362"/>
              <a:gd name="connsiteX15" fmla="*/ 632460 w 1783588"/>
              <a:gd name="connsiteY15" fmla="*/ 1208362 h 1208362"/>
              <a:gd name="connsiteX16" fmla="*/ 434848 w 1783588"/>
              <a:gd name="connsiteY16" fmla="*/ 1184824 h 1208362"/>
              <a:gd name="connsiteX17" fmla="*/ 173567 w 1783588"/>
              <a:gd name="connsiteY17" fmla="*/ 1104899 h 1208362"/>
              <a:gd name="connsiteX18" fmla="*/ 0 w 1783588"/>
              <a:gd name="connsiteY18" fmla="*/ 1028700 h 1208362"/>
              <a:gd name="connsiteX19" fmla="*/ 495300 w 1783588"/>
              <a:gd name="connsiteY19" fmla="*/ 76200 h 1208362"/>
              <a:gd name="connsiteX0" fmla="*/ 495300 w 1783588"/>
              <a:gd name="connsiteY0" fmla="*/ 76200 h 1209734"/>
              <a:gd name="connsiteX1" fmla="*/ 554567 w 1783588"/>
              <a:gd name="connsiteY1" fmla="*/ 110066 h 1209734"/>
              <a:gd name="connsiteX2" fmla="*/ 643467 w 1783588"/>
              <a:gd name="connsiteY2" fmla="*/ 127000 h 1209734"/>
              <a:gd name="connsiteX3" fmla="*/ 715433 w 1783588"/>
              <a:gd name="connsiteY3" fmla="*/ 131233 h 1209734"/>
              <a:gd name="connsiteX4" fmla="*/ 808567 w 1783588"/>
              <a:gd name="connsiteY4" fmla="*/ 114300 h 1209734"/>
              <a:gd name="connsiteX5" fmla="*/ 880533 w 1783588"/>
              <a:gd name="connsiteY5" fmla="*/ 63500 h 1209734"/>
              <a:gd name="connsiteX6" fmla="*/ 960967 w 1783588"/>
              <a:gd name="connsiteY6" fmla="*/ 0 h 1209734"/>
              <a:gd name="connsiteX7" fmla="*/ 1783588 w 1783588"/>
              <a:gd name="connsiteY7" fmla="*/ 672592 h 1209734"/>
              <a:gd name="connsiteX8" fmla="*/ 1646767 w 1783588"/>
              <a:gd name="connsiteY8" fmla="*/ 812800 h 1209734"/>
              <a:gd name="connsiteX9" fmla="*/ 1550416 w 1783588"/>
              <a:gd name="connsiteY9" fmla="*/ 898312 h 1209734"/>
              <a:gd name="connsiteX10" fmla="*/ 1452033 w 1783588"/>
              <a:gd name="connsiteY10" fmla="*/ 965200 h 1209734"/>
              <a:gd name="connsiteX11" fmla="*/ 1312672 w 1783588"/>
              <a:gd name="connsiteY11" fmla="*/ 1047664 h 1209734"/>
              <a:gd name="connsiteX12" fmla="*/ 1198033 w 1783588"/>
              <a:gd name="connsiteY12" fmla="*/ 1104900 h 1209734"/>
              <a:gd name="connsiteX13" fmla="*/ 1017016 w 1783588"/>
              <a:gd name="connsiteY13" fmla="*/ 1172632 h 1209734"/>
              <a:gd name="connsiteX14" fmla="*/ 826007 w 1783588"/>
              <a:gd name="connsiteY14" fmla="*/ 1208532 h 1209734"/>
              <a:gd name="connsiteX15" fmla="*/ 632460 w 1783588"/>
              <a:gd name="connsiteY15" fmla="*/ 1208362 h 1209734"/>
              <a:gd name="connsiteX16" fmla="*/ 434848 w 1783588"/>
              <a:gd name="connsiteY16" fmla="*/ 1184824 h 1209734"/>
              <a:gd name="connsiteX17" fmla="*/ 173567 w 1783588"/>
              <a:gd name="connsiteY17" fmla="*/ 1104899 h 1209734"/>
              <a:gd name="connsiteX18" fmla="*/ 0 w 1783588"/>
              <a:gd name="connsiteY18" fmla="*/ 1028700 h 1209734"/>
              <a:gd name="connsiteX19" fmla="*/ 495300 w 1783588"/>
              <a:gd name="connsiteY19" fmla="*/ 76200 h 1209734"/>
              <a:gd name="connsiteX0" fmla="*/ 495300 w 1783588"/>
              <a:gd name="connsiteY0" fmla="*/ 76200 h 1208362"/>
              <a:gd name="connsiteX1" fmla="*/ 554567 w 1783588"/>
              <a:gd name="connsiteY1" fmla="*/ 110066 h 1208362"/>
              <a:gd name="connsiteX2" fmla="*/ 643467 w 1783588"/>
              <a:gd name="connsiteY2" fmla="*/ 127000 h 1208362"/>
              <a:gd name="connsiteX3" fmla="*/ 715433 w 1783588"/>
              <a:gd name="connsiteY3" fmla="*/ 131233 h 1208362"/>
              <a:gd name="connsiteX4" fmla="*/ 808567 w 1783588"/>
              <a:gd name="connsiteY4" fmla="*/ 114300 h 1208362"/>
              <a:gd name="connsiteX5" fmla="*/ 880533 w 1783588"/>
              <a:gd name="connsiteY5" fmla="*/ 63500 h 1208362"/>
              <a:gd name="connsiteX6" fmla="*/ 960967 w 1783588"/>
              <a:gd name="connsiteY6" fmla="*/ 0 h 1208362"/>
              <a:gd name="connsiteX7" fmla="*/ 1783588 w 1783588"/>
              <a:gd name="connsiteY7" fmla="*/ 672592 h 1208362"/>
              <a:gd name="connsiteX8" fmla="*/ 1646767 w 1783588"/>
              <a:gd name="connsiteY8" fmla="*/ 812800 h 1208362"/>
              <a:gd name="connsiteX9" fmla="*/ 1550416 w 1783588"/>
              <a:gd name="connsiteY9" fmla="*/ 898312 h 1208362"/>
              <a:gd name="connsiteX10" fmla="*/ 1452033 w 1783588"/>
              <a:gd name="connsiteY10" fmla="*/ 965200 h 1208362"/>
              <a:gd name="connsiteX11" fmla="*/ 1312672 w 1783588"/>
              <a:gd name="connsiteY11" fmla="*/ 1047664 h 1208362"/>
              <a:gd name="connsiteX12" fmla="*/ 1198033 w 1783588"/>
              <a:gd name="connsiteY12" fmla="*/ 1104900 h 1208362"/>
              <a:gd name="connsiteX13" fmla="*/ 1017016 w 1783588"/>
              <a:gd name="connsiteY13" fmla="*/ 1172632 h 1208362"/>
              <a:gd name="connsiteX14" fmla="*/ 835151 w 1783588"/>
              <a:gd name="connsiteY14" fmla="*/ 1202436 h 1208362"/>
              <a:gd name="connsiteX15" fmla="*/ 632460 w 1783588"/>
              <a:gd name="connsiteY15" fmla="*/ 1208362 h 1208362"/>
              <a:gd name="connsiteX16" fmla="*/ 434848 w 1783588"/>
              <a:gd name="connsiteY16" fmla="*/ 1184824 h 1208362"/>
              <a:gd name="connsiteX17" fmla="*/ 173567 w 1783588"/>
              <a:gd name="connsiteY17" fmla="*/ 1104899 h 1208362"/>
              <a:gd name="connsiteX18" fmla="*/ 0 w 1783588"/>
              <a:gd name="connsiteY18" fmla="*/ 1028700 h 1208362"/>
              <a:gd name="connsiteX19" fmla="*/ 495300 w 1783588"/>
              <a:gd name="connsiteY19" fmla="*/ 76200 h 1208362"/>
              <a:gd name="connsiteX0" fmla="*/ 495300 w 1783588"/>
              <a:gd name="connsiteY0" fmla="*/ 76200 h 1208637"/>
              <a:gd name="connsiteX1" fmla="*/ 554567 w 1783588"/>
              <a:gd name="connsiteY1" fmla="*/ 110066 h 1208637"/>
              <a:gd name="connsiteX2" fmla="*/ 643467 w 1783588"/>
              <a:gd name="connsiteY2" fmla="*/ 127000 h 1208637"/>
              <a:gd name="connsiteX3" fmla="*/ 715433 w 1783588"/>
              <a:gd name="connsiteY3" fmla="*/ 131233 h 1208637"/>
              <a:gd name="connsiteX4" fmla="*/ 808567 w 1783588"/>
              <a:gd name="connsiteY4" fmla="*/ 114300 h 1208637"/>
              <a:gd name="connsiteX5" fmla="*/ 880533 w 1783588"/>
              <a:gd name="connsiteY5" fmla="*/ 63500 h 1208637"/>
              <a:gd name="connsiteX6" fmla="*/ 960967 w 1783588"/>
              <a:gd name="connsiteY6" fmla="*/ 0 h 1208637"/>
              <a:gd name="connsiteX7" fmla="*/ 1783588 w 1783588"/>
              <a:gd name="connsiteY7" fmla="*/ 672592 h 1208637"/>
              <a:gd name="connsiteX8" fmla="*/ 1646767 w 1783588"/>
              <a:gd name="connsiteY8" fmla="*/ 812800 h 1208637"/>
              <a:gd name="connsiteX9" fmla="*/ 1550416 w 1783588"/>
              <a:gd name="connsiteY9" fmla="*/ 898312 h 1208637"/>
              <a:gd name="connsiteX10" fmla="*/ 1452033 w 1783588"/>
              <a:gd name="connsiteY10" fmla="*/ 965200 h 1208637"/>
              <a:gd name="connsiteX11" fmla="*/ 1312672 w 1783588"/>
              <a:gd name="connsiteY11" fmla="*/ 1047664 h 1208637"/>
              <a:gd name="connsiteX12" fmla="*/ 1198033 w 1783588"/>
              <a:gd name="connsiteY12" fmla="*/ 1104900 h 1208637"/>
              <a:gd name="connsiteX13" fmla="*/ 1017016 w 1783588"/>
              <a:gd name="connsiteY13" fmla="*/ 1172632 h 1208637"/>
              <a:gd name="connsiteX14" fmla="*/ 632460 w 1783588"/>
              <a:gd name="connsiteY14" fmla="*/ 1208362 h 1208637"/>
              <a:gd name="connsiteX15" fmla="*/ 434848 w 1783588"/>
              <a:gd name="connsiteY15" fmla="*/ 1184824 h 1208637"/>
              <a:gd name="connsiteX16" fmla="*/ 173567 w 1783588"/>
              <a:gd name="connsiteY16" fmla="*/ 1104899 h 1208637"/>
              <a:gd name="connsiteX17" fmla="*/ 0 w 1783588"/>
              <a:gd name="connsiteY17" fmla="*/ 1028700 h 1208637"/>
              <a:gd name="connsiteX18" fmla="*/ 495300 w 1783588"/>
              <a:gd name="connsiteY18" fmla="*/ 76200 h 1208637"/>
              <a:gd name="connsiteX0" fmla="*/ 495300 w 1783588"/>
              <a:gd name="connsiteY0" fmla="*/ 76200 h 1208542"/>
              <a:gd name="connsiteX1" fmla="*/ 554567 w 1783588"/>
              <a:gd name="connsiteY1" fmla="*/ 110066 h 1208542"/>
              <a:gd name="connsiteX2" fmla="*/ 643467 w 1783588"/>
              <a:gd name="connsiteY2" fmla="*/ 127000 h 1208542"/>
              <a:gd name="connsiteX3" fmla="*/ 715433 w 1783588"/>
              <a:gd name="connsiteY3" fmla="*/ 131233 h 1208542"/>
              <a:gd name="connsiteX4" fmla="*/ 808567 w 1783588"/>
              <a:gd name="connsiteY4" fmla="*/ 114300 h 1208542"/>
              <a:gd name="connsiteX5" fmla="*/ 880533 w 1783588"/>
              <a:gd name="connsiteY5" fmla="*/ 63500 h 1208542"/>
              <a:gd name="connsiteX6" fmla="*/ 960967 w 1783588"/>
              <a:gd name="connsiteY6" fmla="*/ 0 h 1208542"/>
              <a:gd name="connsiteX7" fmla="*/ 1783588 w 1783588"/>
              <a:gd name="connsiteY7" fmla="*/ 672592 h 1208542"/>
              <a:gd name="connsiteX8" fmla="*/ 1646767 w 1783588"/>
              <a:gd name="connsiteY8" fmla="*/ 812800 h 1208542"/>
              <a:gd name="connsiteX9" fmla="*/ 1550416 w 1783588"/>
              <a:gd name="connsiteY9" fmla="*/ 898312 h 1208542"/>
              <a:gd name="connsiteX10" fmla="*/ 1452033 w 1783588"/>
              <a:gd name="connsiteY10" fmla="*/ 965200 h 1208542"/>
              <a:gd name="connsiteX11" fmla="*/ 1312672 w 1783588"/>
              <a:gd name="connsiteY11" fmla="*/ 1047664 h 1208542"/>
              <a:gd name="connsiteX12" fmla="*/ 1198033 w 1783588"/>
              <a:gd name="connsiteY12" fmla="*/ 1104900 h 1208542"/>
              <a:gd name="connsiteX13" fmla="*/ 1017016 w 1783588"/>
              <a:gd name="connsiteY13" fmla="*/ 1172632 h 1208542"/>
              <a:gd name="connsiteX14" fmla="*/ 632460 w 1783588"/>
              <a:gd name="connsiteY14" fmla="*/ 1208362 h 1208542"/>
              <a:gd name="connsiteX15" fmla="*/ 413512 w 1783588"/>
              <a:gd name="connsiteY15" fmla="*/ 1178728 h 1208542"/>
              <a:gd name="connsiteX16" fmla="*/ 173567 w 1783588"/>
              <a:gd name="connsiteY16" fmla="*/ 1104899 h 1208542"/>
              <a:gd name="connsiteX17" fmla="*/ 0 w 1783588"/>
              <a:gd name="connsiteY17" fmla="*/ 1028700 h 1208542"/>
              <a:gd name="connsiteX18" fmla="*/ 495300 w 1783588"/>
              <a:gd name="connsiteY18" fmla="*/ 76200 h 120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3588" h="1208542">
                <a:moveTo>
                  <a:pt x="495300" y="76200"/>
                </a:moveTo>
                <a:cubicBezTo>
                  <a:pt x="519289" y="86078"/>
                  <a:pt x="530578" y="100188"/>
                  <a:pt x="554567" y="110066"/>
                </a:cubicBezTo>
                <a:lnTo>
                  <a:pt x="643467" y="127000"/>
                </a:lnTo>
                <a:cubicBezTo>
                  <a:pt x="671689" y="125589"/>
                  <a:pt x="687211" y="132644"/>
                  <a:pt x="715433" y="131233"/>
                </a:cubicBezTo>
                <a:lnTo>
                  <a:pt x="808567" y="114300"/>
                </a:lnTo>
                <a:lnTo>
                  <a:pt x="880533" y="63500"/>
                </a:lnTo>
                <a:lnTo>
                  <a:pt x="960967" y="0"/>
                </a:lnTo>
                <a:lnTo>
                  <a:pt x="1783588" y="672592"/>
                </a:lnTo>
                <a:lnTo>
                  <a:pt x="1646767" y="812800"/>
                </a:lnTo>
                <a:cubicBezTo>
                  <a:pt x="1614650" y="837240"/>
                  <a:pt x="1582533" y="873872"/>
                  <a:pt x="1550416" y="898312"/>
                </a:cubicBezTo>
                <a:lnTo>
                  <a:pt x="1452033" y="965200"/>
                </a:lnTo>
                <a:cubicBezTo>
                  <a:pt x="1405579" y="988624"/>
                  <a:pt x="1359126" y="1024240"/>
                  <a:pt x="1312672" y="1047664"/>
                </a:cubicBezTo>
                <a:lnTo>
                  <a:pt x="1198033" y="1104900"/>
                </a:lnTo>
                <a:cubicBezTo>
                  <a:pt x="1145822" y="1118333"/>
                  <a:pt x="1069227" y="1159199"/>
                  <a:pt x="1017016" y="1172632"/>
                </a:cubicBezTo>
                <a:cubicBezTo>
                  <a:pt x="922754" y="1189876"/>
                  <a:pt x="729488" y="1206330"/>
                  <a:pt x="632460" y="1208362"/>
                </a:cubicBezTo>
                <a:cubicBezTo>
                  <a:pt x="535432" y="1210394"/>
                  <a:pt x="505234" y="1194956"/>
                  <a:pt x="413512" y="1178728"/>
                </a:cubicBezTo>
                <a:cubicBezTo>
                  <a:pt x="321790" y="1162500"/>
                  <a:pt x="247566" y="1125840"/>
                  <a:pt x="173567" y="1104899"/>
                </a:cubicBezTo>
                <a:lnTo>
                  <a:pt x="0" y="1028700"/>
                </a:lnTo>
                <a:lnTo>
                  <a:pt x="495300" y="76200"/>
                </a:lnTo>
                <a:close/>
              </a:path>
            </a:pathLst>
          </a:cu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4" name="フリーフォーム 1023"/>
          <p:cNvSpPr/>
          <p:nvPr/>
        </p:nvSpPr>
        <p:spPr>
          <a:xfrm>
            <a:off x="3666864" y="3017579"/>
            <a:ext cx="2298658" cy="885378"/>
          </a:xfrm>
          <a:custGeom>
            <a:avLst/>
            <a:gdLst>
              <a:gd name="connsiteX0" fmla="*/ 2478741 w 2478741"/>
              <a:gd name="connsiteY0" fmla="*/ 112059 h 954741"/>
              <a:gd name="connsiteX1" fmla="*/ 2209800 w 2478741"/>
              <a:gd name="connsiteY1" fmla="*/ 26894 h 954741"/>
              <a:gd name="connsiteX2" fmla="*/ 1783976 w 2478741"/>
              <a:gd name="connsiteY2" fmla="*/ 0 h 954741"/>
              <a:gd name="connsiteX3" fmla="*/ 1465729 w 2478741"/>
              <a:gd name="connsiteY3" fmla="*/ 26894 h 954741"/>
              <a:gd name="connsiteX4" fmla="*/ 1030941 w 2478741"/>
              <a:gd name="connsiteY4" fmla="*/ 147918 h 954741"/>
              <a:gd name="connsiteX5" fmla="*/ 726141 w 2478741"/>
              <a:gd name="connsiteY5" fmla="*/ 286871 h 954741"/>
              <a:gd name="connsiteX6" fmla="*/ 403412 w 2478741"/>
              <a:gd name="connsiteY6" fmla="*/ 524436 h 954741"/>
              <a:gd name="connsiteX7" fmla="*/ 219635 w 2478741"/>
              <a:gd name="connsiteY7" fmla="*/ 708212 h 954741"/>
              <a:gd name="connsiteX8" fmla="*/ 0 w 2478741"/>
              <a:gd name="connsiteY8" fmla="*/ 954741 h 954741"/>
              <a:gd name="connsiteX0" fmla="*/ 2478741 w 2478741"/>
              <a:gd name="connsiteY0" fmla="*/ 112059 h 954741"/>
              <a:gd name="connsiteX1" fmla="*/ 2209800 w 2478741"/>
              <a:gd name="connsiteY1" fmla="*/ 26894 h 954741"/>
              <a:gd name="connsiteX2" fmla="*/ 1783976 w 2478741"/>
              <a:gd name="connsiteY2" fmla="*/ 0 h 954741"/>
              <a:gd name="connsiteX3" fmla="*/ 1465729 w 2478741"/>
              <a:gd name="connsiteY3" fmla="*/ 26894 h 954741"/>
              <a:gd name="connsiteX4" fmla="*/ 1030941 w 2478741"/>
              <a:gd name="connsiteY4" fmla="*/ 147918 h 954741"/>
              <a:gd name="connsiteX5" fmla="*/ 726141 w 2478741"/>
              <a:gd name="connsiteY5" fmla="*/ 286871 h 954741"/>
              <a:gd name="connsiteX6" fmla="*/ 403412 w 2478741"/>
              <a:gd name="connsiteY6" fmla="*/ 509196 h 954741"/>
              <a:gd name="connsiteX7" fmla="*/ 219635 w 2478741"/>
              <a:gd name="connsiteY7" fmla="*/ 708212 h 954741"/>
              <a:gd name="connsiteX8" fmla="*/ 0 w 2478741"/>
              <a:gd name="connsiteY8" fmla="*/ 954741 h 954741"/>
              <a:gd name="connsiteX0" fmla="*/ 2478741 w 2478741"/>
              <a:gd name="connsiteY0" fmla="*/ 112059 h 954741"/>
              <a:gd name="connsiteX1" fmla="*/ 2209800 w 2478741"/>
              <a:gd name="connsiteY1" fmla="*/ 26894 h 954741"/>
              <a:gd name="connsiteX2" fmla="*/ 1783976 w 2478741"/>
              <a:gd name="connsiteY2" fmla="*/ 0 h 954741"/>
              <a:gd name="connsiteX3" fmla="*/ 1465729 w 2478741"/>
              <a:gd name="connsiteY3" fmla="*/ 26894 h 954741"/>
              <a:gd name="connsiteX4" fmla="*/ 1030941 w 2478741"/>
              <a:gd name="connsiteY4" fmla="*/ 147918 h 954741"/>
              <a:gd name="connsiteX5" fmla="*/ 726141 w 2478741"/>
              <a:gd name="connsiteY5" fmla="*/ 286871 h 954741"/>
              <a:gd name="connsiteX6" fmla="*/ 403412 w 2478741"/>
              <a:gd name="connsiteY6" fmla="*/ 509196 h 954741"/>
              <a:gd name="connsiteX7" fmla="*/ 199315 w 2478741"/>
              <a:gd name="connsiteY7" fmla="*/ 708212 h 954741"/>
              <a:gd name="connsiteX8" fmla="*/ 0 w 2478741"/>
              <a:gd name="connsiteY8" fmla="*/ 954741 h 954741"/>
              <a:gd name="connsiteX0" fmla="*/ 2478741 w 2478741"/>
              <a:gd name="connsiteY0" fmla="*/ 112059 h 954741"/>
              <a:gd name="connsiteX1" fmla="*/ 2209800 w 2478741"/>
              <a:gd name="connsiteY1" fmla="*/ 26894 h 954741"/>
              <a:gd name="connsiteX2" fmla="*/ 1783976 w 2478741"/>
              <a:gd name="connsiteY2" fmla="*/ 0 h 954741"/>
              <a:gd name="connsiteX3" fmla="*/ 1465729 w 2478741"/>
              <a:gd name="connsiteY3" fmla="*/ 26894 h 954741"/>
              <a:gd name="connsiteX4" fmla="*/ 1051261 w 2478741"/>
              <a:gd name="connsiteY4" fmla="*/ 122518 h 954741"/>
              <a:gd name="connsiteX5" fmla="*/ 726141 w 2478741"/>
              <a:gd name="connsiteY5" fmla="*/ 286871 h 954741"/>
              <a:gd name="connsiteX6" fmla="*/ 403412 w 2478741"/>
              <a:gd name="connsiteY6" fmla="*/ 509196 h 954741"/>
              <a:gd name="connsiteX7" fmla="*/ 199315 w 2478741"/>
              <a:gd name="connsiteY7" fmla="*/ 708212 h 954741"/>
              <a:gd name="connsiteX8" fmla="*/ 0 w 2478741"/>
              <a:gd name="connsiteY8" fmla="*/ 954741 h 95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8741" h="954741">
                <a:moveTo>
                  <a:pt x="2478741" y="112059"/>
                </a:moveTo>
                <a:cubicBezTo>
                  <a:pt x="2402167" y="78814"/>
                  <a:pt x="2325594" y="45570"/>
                  <a:pt x="2209800" y="26894"/>
                </a:cubicBezTo>
                <a:cubicBezTo>
                  <a:pt x="2094006" y="8218"/>
                  <a:pt x="1907988" y="0"/>
                  <a:pt x="1783976" y="0"/>
                </a:cubicBezTo>
                <a:cubicBezTo>
                  <a:pt x="1659964" y="0"/>
                  <a:pt x="1587848" y="6474"/>
                  <a:pt x="1465729" y="26894"/>
                </a:cubicBezTo>
                <a:cubicBezTo>
                  <a:pt x="1343610" y="47314"/>
                  <a:pt x="1174526" y="79188"/>
                  <a:pt x="1051261" y="122518"/>
                </a:cubicBezTo>
                <a:cubicBezTo>
                  <a:pt x="927996" y="165848"/>
                  <a:pt x="834116" y="222425"/>
                  <a:pt x="726141" y="286871"/>
                </a:cubicBezTo>
                <a:cubicBezTo>
                  <a:pt x="618166" y="351317"/>
                  <a:pt x="491216" y="438973"/>
                  <a:pt x="403412" y="509196"/>
                </a:cubicBezTo>
                <a:cubicBezTo>
                  <a:pt x="315608" y="579420"/>
                  <a:pt x="266550" y="636495"/>
                  <a:pt x="199315" y="708212"/>
                </a:cubicBezTo>
                <a:cubicBezTo>
                  <a:pt x="132080" y="779930"/>
                  <a:pt x="76200" y="867335"/>
                  <a:pt x="0" y="954741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27" name="フリーフォーム 1026"/>
          <p:cNvSpPr/>
          <p:nvPr/>
        </p:nvSpPr>
        <p:spPr>
          <a:xfrm>
            <a:off x="5188911" y="5546242"/>
            <a:ext cx="2367244" cy="1757088"/>
          </a:xfrm>
          <a:custGeom>
            <a:avLst/>
            <a:gdLst>
              <a:gd name="connsiteX0" fmla="*/ 2552700 w 2552700"/>
              <a:gd name="connsiteY0" fmla="*/ 0 h 1894743"/>
              <a:gd name="connsiteX1" fmla="*/ 2387600 w 2552700"/>
              <a:gd name="connsiteY1" fmla="*/ 571500 h 1894743"/>
              <a:gd name="connsiteX2" fmla="*/ 1892300 w 2552700"/>
              <a:gd name="connsiteY2" fmla="*/ 1181100 h 1894743"/>
              <a:gd name="connsiteX3" fmla="*/ 1409700 w 2552700"/>
              <a:gd name="connsiteY3" fmla="*/ 1562100 h 1894743"/>
              <a:gd name="connsiteX4" fmla="*/ 812800 w 2552700"/>
              <a:gd name="connsiteY4" fmla="*/ 1803400 h 1894743"/>
              <a:gd name="connsiteX5" fmla="*/ 533400 w 2552700"/>
              <a:gd name="connsiteY5" fmla="*/ 1866900 h 1894743"/>
              <a:gd name="connsiteX6" fmla="*/ 177800 w 2552700"/>
              <a:gd name="connsiteY6" fmla="*/ 1892300 h 1894743"/>
              <a:gd name="connsiteX7" fmla="*/ 0 w 2552700"/>
              <a:gd name="connsiteY7" fmla="*/ 1892300 h 1894743"/>
              <a:gd name="connsiteX0" fmla="*/ 2552700 w 2552700"/>
              <a:gd name="connsiteY0" fmla="*/ 0 h 1894743"/>
              <a:gd name="connsiteX1" fmla="*/ 2364154 w 2552700"/>
              <a:gd name="connsiteY1" fmla="*/ 565639 h 1894743"/>
              <a:gd name="connsiteX2" fmla="*/ 1892300 w 2552700"/>
              <a:gd name="connsiteY2" fmla="*/ 1181100 h 1894743"/>
              <a:gd name="connsiteX3" fmla="*/ 1409700 w 2552700"/>
              <a:gd name="connsiteY3" fmla="*/ 1562100 h 1894743"/>
              <a:gd name="connsiteX4" fmla="*/ 812800 w 2552700"/>
              <a:gd name="connsiteY4" fmla="*/ 1803400 h 1894743"/>
              <a:gd name="connsiteX5" fmla="*/ 533400 w 2552700"/>
              <a:gd name="connsiteY5" fmla="*/ 1866900 h 1894743"/>
              <a:gd name="connsiteX6" fmla="*/ 177800 w 2552700"/>
              <a:gd name="connsiteY6" fmla="*/ 1892300 h 1894743"/>
              <a:gd name="connsiteX7" fmla="*/ 0 w 2552700"/>
              <a:gd name="connsiteY7" fmla="*/ 1892300 h 1894743"/>
              <a:gd name="connsiteX0" fmla="*/ 2552700 w 2552700"/>
              <a:gd name="connsiteY0" fmla="*/ 0 h 1894743"/>
              <a:gd name="connsiteX1" fmla="*/ 2387600 w 2552700"/>
              <a:gd name="connsiteY1" fmla="*/ 501162 h 1894743"/>
              <a:gd name="connsiteX2" fmla="*/ 1892300 w 2552700"/>
              <a:gd name="connsiteY2" fmla="*/ 1181100 h 1894743"/>
              <a:gd name="connsiteX3" fmla="*/ 1409700 w 2552700"/>
              <a:gd name="connsiteY3" fmla="*/ 1562100 h 1894743"/>
              <a:gd name="connsiteX4" fmla="*/ 812800 w 2552700"/>
              <a:gd name="connsiteY4" fmla="*/ 1803400 h 1894743"/>
              <a:gd name="connsiteX5" fmla="*/ 533400 w 2552700"/>
              <a:gd name="connsiteY5" fmla="*/ 1866900 h 1894743"/>
              <a:gd name="connsiteX6" fmla="*/ 177800 w 2552700"/>
              <a:gd name="connsiteY6" fmla="*/ 1892300 h 1894743"/>
              <a:gd name="connsiteX7" fmla="*/ 0 w 2552700"/>
              <a:gd name="connsiteY7" fmla="*/ 1892300 h 18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700" h="1894743">
                <a:moveTo>
                  <a:pt x="2552700" y="0"/>
                </a:moveTo>
                <a:cubicBezTo>
                  <a:pt x="2525183" y="187325"/>
                  <a:pt x="2497667" y="304312"/>
                  <a:pt x="2387600" y="501162"/>
                </a:cubicBezTo>
                <a:cubicBezTo>
                  <a:pt x="2277533" y="698012"/>
                  <a:pt x="2055283" y="1004277"/>
                  <a:pt x="1892300" y="1181100"/>
                </a:cubicBezTo>
                <a:cubicBezTo>
                  <a:pt x="1729317" y="1357923"/>
                  <a:pt x="1589617" y="1458383"/>
                  <a:pt x="1409700" y="1562100"/>
                </a:cubicBezTo>
                <a:cubicBezTo>
                  <a:pt x="1229783" y="1665817"/>
                  <a:pt x="958850" y="1752600"/>
                  <a:pt x="812800" y="1803400"/>
                </a:cubicBezTo>
                <a:cubicBezTo>
                  <a:pt x="666750" y="1854200"/>
                  <a:pt x="639233" y="1852083"/>
                  <a:pt x="533400" y="1866900"/>
                </a:cubicBezTo>
                <a:cubicBezTo>
                  <a:pt x="427567" y="1881717"/>
                  <a:pt x="266700" y="1888067"/>
                  <a:pt x="177800" y="1892300"/>
                </a:cubicBezTo>
                <a:cubicBezTo>
                  <a:pt x="88900" y="1896533"/>
                  <a:pt x="44450" y="1894416"/>
                  <a:pt x="0" y="189230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8" name="フリーフォーム 1027"/>
          <p:cNvSpPr/>
          <p:nvPr/>
        </p:nvSpPr>
        <p:spPr>
          <a:xfrm>
            <a:off x="2946842" y="3197842"/>
            <a:ext cx="3471624" cy="4227107"/>
          </a:xfrm>
          <a:custGeom>
            <a:avLst/>
            <a:gdLst>
              <a:gd name="connsiteX0" fmla="*/ 882495 w 3752695"/>
              <a:gd name="connsiteY0" fmla="*/ 0 h 4568188"/>
              <a:gd name="connsiteX1" fmla="*/ 590395 w 3752695"/>
              <a:gd name="connsiteY1" fmla="*/ 381000 h 4568188"/>
              <a:gd name="connsiteX2" fmla="*/ 260195 w 3752695"/>
              <a:gd name="connsiteY2" fmla="*/ 863600 h 4568188"/>
              <a:gd name="connsiteX3" fmla="*/ 18895 w 3752695"/>
              <a:gd name="connsiteY3" fmla="*/ 1485900 h 4568188"/>
              <a:gd name="connsiteX4" fmla="*/ 31595 w 3752695"/>
              <a:gd name="connsiteY4" fmla="*/ 2146300 h 4568188"/>
              <a:gd name="connsiteX5" fmla="*/ 158595 w 3752695"/>
              <a:gd name="connsiteY5" fmla="*/ 2870200 h 4568188"/>
              <a:gd name="connsiteX6" fmla="*/ 526895 w 3752695"/>
              <a:gd name="connsiteY6" fmla="*/ 3530600 h 4568188"/>
              <a:gd name="connsiteX7" fmla="*/ 1009495 w 3752695"/>
              <a:gd name="connsiteY7" fmla="*/ 4000500 h 4568188"/>
              <a:gd name="connsiteX8" fmla="*/ 1441295 w 3752695"/>
              <a:gd name="connsiteY8" fmla="*/ 4267200 h 4568188"/>
              <a:gd name="connsiteX9" fmla="*/ 1961995 w 3752695"/>
              <a:gd name="connsiteY9" fmla="*/ 4470400 h 4568188"/>
              <a:gd name="connsiteX10" fmla="*/ 2393795 w 3752695"/>
              <a:gd name="connsiteY10" fmla="*/ 4559300 h 4568188"/>
              <a:gd name="connsiteX11" fmla="*/ 2660495 w 3752695"/>
              <a:gd name="connsiteY11" fmla="*/ 4559300 h 4568188"/>
              <a:gd name="connsiteX12" fmla="*/ 3079595 w 3752695"/>
              <a:gd name="connsiteY12" fmla="*/ 4508500 h 4568188"/>
              <a:gd name="connsiteX13" fmla="*/ 3346295 w 3752695"/>
              <a:gd name="connsiteY13" fmla="*/ 4432300 h 4568188"/>
              <a:gd name="connsiteX14" fmla="*/ 3752695 w 3752695"/>
              <a:gd name="connsiteY14" fmla="*/ 4292600 h 4568188"/>
              <a:gd name="connsiteX0" fmla="*/ 882495 w 3752695"/>
              <a:gd name="connsiteY0" fmla="*/ 0 h 4568188"/>
              <a:gd name="connsiteX1" fmla="*/ 548485 w 3752695"/>
              <a:gd name="connsiteY1" fmla="*/ 381000 h 4568188"/>
              <a:gd name="connsiteX2" fmla="*/ 260195 w 3752695"/>
              <a:gd name="connsiteY2" fmla="*/ 863600 h 4568188"/>
              <a:gd name="connsiteX3" fmla="*/ 18895 w 3752695"/>
              <a:gd name="connsiteY3" fmla="*/ 1485900 h 4568188"/>
              <a:gd name="connsiteX4" fmla="*/ 31595 w 3752695"/>
              <a:gd name="connsiteY4" fmla="*/ 2146300 h 4568188"/>
              <a:gd name="connsiteX5" fmla="*/ 158595 w 3752695"/>
              <a:gd name="connsiteY5" fmla="*/ 2870200 h 4568188"/>
              <a:gd name="connsiteX6" fmla="*/ 526895 w 3752695"/>
              <a:gd name="connsiteY6" fmla="*/ 3530600 h 4568188"/>
              <a:gd name="connsiteX7" fmla="*/ 1009495 w 3752695"/>
              <a:gd name="connsiteY7" fmla="*/ 4000500 h 4568188"/>
              <a:gd name="connsiteX8" fmla="*/ 1441295 w 3752695"/>
              <a:gd name="connsiteY8" fmla="*/ 4267200 h 4568188"/>
              <a:gd name="connsiteX9" fmla="*/ 1961995 w 3752695"/>
              <a:gd name="connsiteY9" fmla="*/ 4470400 h 4568188"/>
              <a:gd name="connsiteX10" fmla="*/ 2393795 w 3752695"/>
              <a:gd name="connsiteY10" fmla="*/ 4559300 h 4568188"/>
              <a:gd name="connsiteX11" fmla="*/ 2660495 w 3752695"/>
              <a:gd name="connsiteY11" fmla="*/ 4559300 h 4568188"/>
              <a:gd name="connsiteX12" fmla="*/ 3079595 w 3752695"/>
              <a:gd name="connsiteY12" fmla="*/ 4508500 h 4568188"/>
              <a:gd name="connsiteX13" fmla="*/ 3346295 w 3752695"/>
              <a:gd name="connsiteY13" fmla="*/ 4432300 h 4568188"/>
              <a:gd name="connsiteX14" fmla="*/ 3752695 w 3752695"/>
              <a:gd name="connsiteY14" fmla="*/ 4292600 h 4568188"/>
              <a:gd name="connsiteX0" fmla="*/ 897735 w 3752695"/>
              <a:gd name="connsiteY0" fmla="*/ 0 h 4560568"/>
              <a:gd name="connsiteX1" fmla="*/ 548485 w 3752695"/>
              <a:gd name="connsiteY1" fmla="*/ 373380 h 4560568"/>
              <a:gd name="connsiteX2" fmla="*/ 260195 w 3752695"/>
              <a:gd name="connsiteY2" fmla="*/ 855980 h 4560568"/>
              <a:gd name="connsiteX3" fmla="*/ 18895 w 3752695"/>
              <a:gd name="connsiteY3" fmla="*/ 1478280 h 4560568"/>
              <a:gd name="connsiteX4" fmla="*/ 31595 w 3752695"/>
              <a:gd name="connsiteY4" fmla="*/ 2138680 h 4560568"/>
              <a:gd name="connsiteX5" fmla="*/ 158595 w 3752695"/>
              <a:gd name="connsiteY5" fmla="*/ 2862580 h 4560568"/>
              <a:gd name="connsiteX6" fmla="*/ 526895 w 3752695"/>
              <a:gd name="connsiteY6" fmla="*/ 3522980 h 4560568"/>
              <a:gd name="connsiteX7" fmla="*/ 1009495 w 3752695"/>
              <a:gd name="connsiteY7" fmla="*/ 3992880 h 4560568"/>
              <a:gd name="connsiteX8" fmla="*/ 1441295 w 3752695"/>
              <a:gd name="connsiteY8" fmla="*/ 4259580 h 4560568"/>
              <a:gd name="connsiteX9" fmla="*/ 1961995 w 3752695"/>
              <a:gd name="connsiteY9" fmla="*/ 4462780 h 4560568"/>
              <a:gd name="connsiteX10" fmla="*/ 2393795 w 3752695"/>
              <a:gd name="connsiteY10" fmla="*/ 4551680 h 4560568"/>
              <a:gd name="connsiteX11" fmla="*/ 2660495 w 3752695"/>
              <a:gd name="connsiteY11" fmla="*/ 4551680 h 4560568"/>
              <a:gd name="connsiteX12" fmla="*/ 3079595 w 3752695"/>
              <a:gd name="connsiteY12" fmla="*/ 4500880 h 4560568"/>
              <a:gd name="connsiteX13" fmla="*/ 3346295 w 3752695"/>
              <a:gd name="connsiteY13" fmla="*/ 4424680 h 4560568"/>
              <a:gd name="connsiteX14" fmla="*/ 3752695 w 3752695"/>
              <a:gd name="connsiteY14" fmla="*/ 4284980 h 4560568"/>
              <a:gd name="connsiteX0" fmla="*/ 878781 w 3733741"/>
              <a:gd name="connsiteY0" fmla="*/ 0 h 4560568"/>
              <a:gd name="connsiteX1" fmla="*/ 529531 w 3733741"/>
              <a:gd name="connsiteY1" fmla="*/ 373380 h 4560568"/>
              <a:gd name="connsiteX2" fmla="*/ 241241 w 3733741"/>
              <a:gd name="connsiteY2" fmla="*/ 855980 h 4560568"/>
              <a:gd name="connsiteX3" fmla="*/ 30421 w 3733741"/>
              <a:gd name="connsiteY3" fmla="*/ 1497330 h 4560568"/>
              <a:gd name="connsiteX4" fmla="*/ 12641 w 3733741"/>
              <a:gd name="connsiteY4" fmla="*/ 2138680 h 4560568"/>
              <a:gd name="connsiteX5" fmla="*/ 139641 w 3733741"/>
              <a:gd name="connsiteY5" fmla="*/ 2862580 h 4560568"/>
              <a:gd name="connsiteX6" fmla="*/ 507941 w 3733741"/>
              <a:gd name="connsiteY6" fmla="*/ 3522980 h 4560568"/>
              <a:gd name="connsiteX7" fmla="*/ 990541 w 3733741"/>
              <a:gd name="connsiteY7" fmla="*/ 3992880 h 4560568"/>
              <a:gd name="connsiteX8" fmla="*/ 1422341 w 3733741"/>
              <a:gd name="connsiteY8" fmla="*/ 4259580 h 4560568"/>
              <a:gd name="connsiteX9" fmla="*/ 1943041 w 3733741"/>
              <a:gd name="connsiteY9" fmla="*/ 4462780 h 4560568"/>
              <a:gd name="connsiteX10" fmla="*/ 2374841 w 3733741"/>
              <a:gd name="connsiteY10" fmla="*/ 4551680 h 4560568"/>
              <a:gd name="connsiteX11" fmla="*/ 2641541 w 3733741"/>
              <a:gd name="connsiteY11" fmla="*/ 4551680 h 4560568"/>
              <a:gd name="connsiteX12" fmla="*/ 3060641 w 3733741"/>
              <a:gd name="connsiteY12" fmla="*/ 4500880 h 4560568"/>
              <a:gd name="connsiteX13" fmla="*/ 3327341 w 3733741"/>
              <a:gd name="connsiteY13" fmla="*/ 4424680 h 4560568"/>
              <a:gd name="connsiteX14" fmla="*/ 3733741 w 3733741"/>
              <a:gd name="connsiteY14" fmla="*/ 4284980 h 4560568"/>
              <a:gd name="connsiteX0" fmla="*/ 896260 w 3751220"/>
              <a:gd name="connsiteY0" fmla="*/ 0 h 4560568"/>
              <a:gd name="connsiteX1" fmla="*/ 547010 w 3751220"/>
              <a:gd name="connsiteY1" fmla="*/ 373380 h 4560568"/>
              <a:gd name="connsiteX2" fmla="*/ 258720 w 3751220"/>
              <a:gd name="connsiteY2" fmla="*/ 855980 h 4560568"/>
              <a:gd name="connsiteX3" fmla="*/ 47900 w 3751220"/>
              <a:gd name="connsiteY3" fmla="*/ 1497330 h 4560568"/>
              <a:gd name="connsiteX4" fmla="*/ 7260 w 3751220"/>
              <a:gd name="connsiteY4" fmla="*/ 2146300 h 4560568"/>
              <a:gd name="connsiteX5" fmla="*/ 157120 w 3751220"/>
              <a:gd name="connsiteY5" fmla="*/ 2862580 h 4560568"/>
              <a:gd name="connsiteX6" fmla="*/ 525420 w 3751220"/>
              <a:gd name="connsiteY6" fmla="*/ 3522980 h 4560568"/>
              <a:gd name="connsiteX7" fmla="*/ 1008020 w 3751220"/>
              <a:gd name="connsiteY7" fmla="*/ 3992880 h 4560568"/>
              <a:gd name="connsiteX8" fmla="*/ 1439820 w 3751220"/>
              <a:gd name="connsiteY8" fmla="*/ 4259580 h 4560568"/>
              <a:gd name="connsiteX9" fmla="*/ 1960520 w 3751220"/>
              <a:gd name="connsiteY9" fmla="*/ 4462780 h 4560568"/>
              <a:gd name="connsiteX10" fmla="*/ 2392320 w 3751220"/>
              <a:gd name="connsiteY10" fmla="*/ 4551680 h 4560568"/>
              <a:gd name="connsiteX11" fmla="*/ 2659020 w 3751220"/>
              <a:gd name="connsiteY11" fmla="*/ 4551680 h 4560568"/>
              <a:gd name="connsiteX12" fmla="*/ 3078120 w 3751220"/>
              <a:gd name="connsiteY12" fmla="*/ 4500880 h 4560568"/>
              <a:gd name="connsiteX13" fmla="*/ 3344820 w 3751220"/>
              <a:gd name="connsiteY13" fmla="*/ 4424680 h 4560568"/>
              <a:gd name="connsiteX14" fmla="*/ 3751220 w 3751220"/>
              <a:gd name="connsiteY14" fmla="*/ 4284980 h 4560568"/>
              <a:gd name="connsiteX0" fmla="*/ 896260 w 3751220"/>
              <a:gd name="connsiteY0" fmla="*/ 0 h 4553882"/>
              <a:gd name="connsiteX1" fmla="*/ 547010 w 3751220"/>
              <a:gd name="connsiteY1" fmla="*/ 373380 h 4553882"/>
              <a:gd name="connsiteX2" fmla="*/ 258720 w 3751220"/>
              <a:gd name="connsiteY2" fmla="*/ 855980 h 4553882"/>
              <a:gd name="connsiteX3" fmla="*/ 47900 w 3751220"/>
              <a:gd name="connsiteY3" fmla="*/ 1497330 h 4553882"/>
              <a:gd name="connsiteX4" fmla="*/ 7260 w 3751220"/>
              <a:gd name="connsiteY4" fmla="*/ 2146300 h 4553882"/>
              <a:gd name="connsiteX5" fmla="*/ 157120 w 3751220"/>
              <a:gd name="connsiteY5" fmla="*/ 2862580 h 4553882"/>
              <a:gd name="connsiteX6" fmla="*/ 525420 w 3751220"/>
              <a:gd name="connsiteY6" fmla="*/ 3522980 h 4553882"/>
              <a:gd name="connsiteX7" fmla="*/ 1008020 w 3751220"/>
              <a:gd name="connsiteY7" fmla="*/ 3992880 h 4553882"/>
              <a:gd name="connsiteX8" fmla="*/ 1439820 w 3751220"/>
              <a:gd name="connsiteY8" fmla="*/ 4259580 h 4553882"/>
              <a:gd name="connsiteX9" fmla="*/ 1960520 w 3751220"/>
              <a:gd name="connsiteY9" fmla="*/ 4462780 h 4553882"/>
              <a:gd name="connsiteX10" fmla="*/ 2369460 w 3751220"/>
              <a:gd name="connsiteY10" fmla="*/ 4536440 h 4553882"/>
              <a:gd name="connsiteX11" fmla="*/ 2659020 w 3751220"/>
              <a:gd name="connsiteY11" fmla="*/ 4551680 h 4553882"/>
              <a:gd name="connsiteX12" fmla="*/ 3078120 w 3751220"/>
              <a:gd name="connsiteY12" fmla="*/ 4500880 h 4553882"/>
              <a:gd name="connsiteX13" fmla="*/ 3344820 w 3751220"/>
              <a:gd name="connsiteY13" fmla="*/ 4424680 h 4553882"/>
              <a:gd name="connsiteX14" fmla="*/ 3751220 w 3751220"/>
              <a:gd name="connsiteY14" fmla="*/ 4284980 h 4553882"/>
              <a:gd name="connsiteX0" fmla="*/ 896260 w 3751220"/>
              <a:gd name="connsiteY0" fmla="*/ 0 h 4558270"/>
              <a:gd name="connsiteX1" fmla="*/ 547010 w 3751220"/>
              <a:gd name="connsiteY1" fmla="*/ 373380 h 4558270"/>
              <a:gd name="connsiteX2" fmla="*/ 258720 w 3751220"/>
              <a:gd name="connsiteY2" fmla="*/ 855980 h 4558270"/>
              <a:gd name="connsiteX3" fmla="*/ 47900 w 3751220"/>
              <a:gd name="connsiteY3" fmla="*/ 1497330 h 4558270"/>
              <a:gd name="connsiteX4" fmla="*/ 7260 w 3751220"/>
              <a:gd name="connsiteY4" fmla="*/ 2146300 h 4558270"/>
              <a:gd name="connsiteX5" fmla="*/ 157120 w 3751220"/>
              <a:gd name="connsiteY5" fmla="*/ 2862580 h 4558270"/>
              <a:gd name="connsiteX6" fmla="*/ 525420 w 3751220"/>
              <a:gd name="connsiteY6" fmla="*/ 3522980 h 4558270"/>
              <a:gd name="connsiteX7" fmla="*/ 1008020 w 3751220"/>
              <a:gd name="connsiteY7" fmla="*/ 3992880 h 4558270"/>
              <a:gd name="connsiteX8" fmla="*/ 1439820 w 3751220"/>
              <a:gd name="connsiteY8" fmla="*/ 4259580 h 4558270"/>
              <a:gd name="connsiteX9" fmla="*/ 1960520 w 3751220"/>
              <a:gd name="connsiteY9" fmla="*/ 4462780 h 4558270"/>
              <a:gd name="connsiteX10" fmla="*/ 2361840 w 3751220"/>
              <a:gd name="connsiteY10" fmla="*/ 4547870 h 4558270"/>
              <a:gd name="connsiteX11" fmla="*/ 2659020 w 3751220"/>
              <a:gd name="connsiteY11" fmla="*/ 4551680 h 4558270"/>
              <a:gd name="connsiteX12" fmla="*/ 3078120 w 3751220"/>
              <a:gd name="connsiteY12" fmla="*/ 4500880 h 4558270"/>
              <a:gd name="connsiteX13" fmla="*/ 3344820 w 3751220"/>
              <a:gd name="connsiteY13" fmla="*/ 4424680 h 4558270"/>
              <a:gd name="connsiteX14" fmla="*/ 3751220 w 3751220"/>
              <a:gd name="connsiteY14" fmla="*/ 4284980 h 4558270"/>
              <a:gd name="connsiteX0" fmla="*/ 896260 w 3743600"/>
              <a:gd name="connsiteY0" fmla="*/ 0 h 4558270"/>
              <a:gd name="connsiteX1" fmla="*/ 547010 w 3743600"/>
              <a:gd name="connsiteY1" fmla="*/ 373380 h 4558270"/>
              <a:gd name="connsiteX2" fmla="*/ 258720 w 3743600"/>
              <a:gd name="connsiteY2" fmla="*/ 855980 h 4558270"/>
              <a:gd name="connsiteX3" fmla="*/ 47900 w 3743600"/>
              <a:gd name="connsiteY3" fmla="*/ 1497330 h 4558270"/>
              <a:gd name="connsiteX4" fmla="*/ 7260 w 3743600"/>
              <a:gd name="connsiteY4" fmla="*/ 2146300 h 4558270"/>
              <a:gd name="connsiteX5" fmla="*/ 157120 w 3743600"/>
              <a:gd name="connsiteY5" fmla="*/ 2862580 h 4558270"/>
              <a:gd name="connsiteX6" fmla="*/ 525420 w 3743600"/>
              <a:gd name="connsiteY6" fmla="*/ 3522980 h 4558270"/>
              <a:gd name="connsiteX7" fmla="*/ 1008020 w 3743600"/>
              <a:gd name="connsiteY7" fmla="*/ 3992880 h 4558270"/>
              <a:gd name="connsiteX8" fmla="*/ 1439820 w 3743600"/>
              <a:gd name="connsiteY8" fmla="*/ 4259580 h 4558270"/>
              <a:gd name="connsiteX9" fmla="*/ 1960520 w 3743600"/>
              <a:gd name="connsiteY9" fmla="*/ 4462780 h 4558270"/>
              <a:gd name="connsiteX10" fmla="*/ 2361840 w 3743600"/>
              <a:gd name="connsiteY10" fmla="*/ 4547870 h 4558270"/>
              <a:gd name="connsiteX11" fmla="*/ 2659020 w 3743600"/>
              <a:gd name="connsiteY11" fmla="*/ 4551680 h 4558270"/>
              <a:gd name="connsiteX12" fmla="*/ 3078120 w 3743600"/>
              <a:gd name="connsiteY12" fmla="*/ 4500880 h 4558270"/>
              <a:gd name="connsiteX13" fmla="*/ 3344820 w 3743600"/>
              <a:gd name="connsiteY13" fmla="*/ 4424680 h 4558270"/>
              <a:gd name="connsiteX14" fmla="*/ 3743600 w 3743600"/>
              <a:gd name="connsiteY14" fmla="*/ 4269740 h 4558270"/>
              <a:gd name="connsiteX0" fmla="*/ 896260 w 3743600"/>
              <a:gd name="connsiteY0" fmla="*/ 0 h 4558270"/>
              <a:gd name="connsiteX1" fmla="*/ 547010 w 3743600"/>
              <a:gd name="connsiteY1" fmla="*/ 373380 h 4558270"/>
              <a:gd name="connsiteX2" fmla="*/ 258720 w 3743600"/>
              <a:gd name="connsiteY2" fmla="*/ 855980 h 4558270"/>
              <a:gd name="connsiteX3" fmla="*/ 47900 w 3743600"/>
              <a:gd name="connsiteY3" fmla="*/ 1497330 h 4558270"/>
              <a:gd name="connsiteX4" fmla="*/ 7260 w 3743600"/>
              <a:gd name="connsiteY4" fmla="*/ 2146300 h 4558270"/>
              <a:gd name="connsiteX5" fmla="*/ 157120 w 3743600"/>
              <a:gd name="connsiteY5" fmla="*/ 2862580 h 4558270"/>
              <a:gd name="connsiteX6" fmla="*/ 525420 w 3743600"/>
              <a:gd name="connsiteY6" fmla="*/ 3522980 h 4558270"/>
              <a:gd name="connsiteX7" fmla="*/ 1008020 w 3743600"/>
              <a:gd name="connsiteY7" fmla="*/ 3992880 h 4558270"/>
              <a:gd name="connsiteX8" fmla="*/ 1439820 w 3743600"/>
              <a:gd name="connsiteY8" fmla="*/ 4259580 h 4558270"/>
              <a:gd name="connsiteX9" fmla="*/ 1960520 w 3743600"/>
              <a:gd name="connsiteY9" fmla="*/ 4462780 h 4558270"/>
              <a:gd name="connsiteX10" fmla="*/ 2361840 w 3743600"/>
              <a:gd name="connsiteY10" fmla="*/ 4547870 h 4558270"/>
              <a:gd name="connsiteX11" fmla="*/ 2689500 w 3743600"/>
              <a:gd name="connsiteY11" fmla="*/ 4551680 h 4558270"/>
              <a:gd name="connsiteX12" fmla="*/ 3078120 w 3743600"/>
              <a:gd name="connsiteY12" fmla="*/ 4500880 h 4558270"/>
              <a:gd name="connsiteX13" fmla="*/ 3344820 w 3743600"/>
              <a:gd name="connsiteY13" fmla="*/ 4424680 h 4558270"/>
              <a:gd name="connsiteX14" fmla="*/ 3743600 w 3743600"/>
              <a:gd name="connsiteY14" fmla="*/ 4269740 h 4558270"/>
              <a:gd name="connsiteX0" fmla="*/ 896260 w 3743600"/>
              <a:gd name="connsiteY0" fmla="*/ 0 h 4558270"/>
              <a:gd name="connsiteX1" fmla="*/ 715920 w 3743600"/>
              <a:gd name="connsiteY1" fmla="*/ 176530 h 4558270"/>
              <a:gd name="connsiteX2" fmla="*/ 547010 w 3743600"/>
              <a:gd name="connsiteY2" fmla="*/ 373380 h 4558270"/>
              <a:gd name="connsiteX3" fmla="*/ 258720 w 3743600"/>
              <a:gd name="connsiteY3" fmla="*/ 855980 h 4558270"/>
              <a:gd name="connsiteX4" fmla="*/ 47900 w 3743600"/>
              <a:gd name="connsiteY4" fmla="*/ 1497330 h 4558270"/>
              <a:gd name="connsiteX5" fmla="*/ 7260 w 3743600"/>
              <a:gd name="connsiteY5" fmla="*/ 2146300 h 4558270"/>
              <a:gd name="connsiteX6" fmla="*/ 157120 w 3743600"/>
              <a:gd name="connsiteY6" fmla="*/ 2862580 h 4558270"/>
              <a:gd name="connsiteX7" fmla="*/ 525420 w 3743600"/>
              <a:gd name="connsiteY7" fmla="*/ 3522980 h 4558270"/>
              <a:gd name="connsiteX8" fmla="*/ 1008020 w 3743600"/>
              <a:gd name="connsiteY8" fmla="*/ 3992880 h 4558270"/>
              <a:gd name="connsiteX9" fmla="*/ 1439820 w 3743600"/>
              <a:gd name="connsiteY9" fmla="*/ 4259580 h 4558270"/>
              <a:gd name="connsiteX10" fmla="*/ 1960520 w 3743600"/>
              <a:gd name="connsiteY10" fmla="*/ 4462780 h 4558270"/>
              <a:gd name="connsiteX11" fmla="*/ 2361840 w 3743600"/>
              <a:gd name="connsiteY11" fmla="*/ 4547870 h 4558270"/>
              <a:gd name="connsiteX12" fmla="*/ 2689500 w 3743600"/>
              <a:gd name="connsiteY12" fmla="*/ 4551680 h 4558270"/>
              <a:gd name="connsiteX13" fmla="*/ 3078120 w 3743600"/>
              <a:gd name="connsiteY13" fmla="*/ 4500880 h 4558270"/>
              <a:gd name="connsiteX14" fmla="*/ 3344820 w 3743600"/>
              <a:gd name="connsiteY14" fmla="*/ 4424680 h 4558270"/>
              <a:gd name="connsiteX15" fmla="*/ 3743600 w 3743600"/>
              <a:gd name="connsiteY15" fmla="*/ 4269740 h 455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3600" h="4558270">
                <a:moveTo>
                  <a:pt x="896260" y="0"/>
                </a:moveTo>
                <a:cubicBezTo>
                  <a:pt x="868108" y="29422"/>
                  <a:pt x="774128" y="114300"/>
                  <a:pt x="715920" y="176530"/>
                </a:cubicBezTo>
                <a:cubicBezTo>
                  <a:pt x="657712" y="238760"/>
                  <a:pt x="623210" y="260138"/>
                  <a:pt x="547010" y="373380"/>
                </a:cubicBezTo>
                <a:cubicBezTo>
                  <a:pt x="470810" y="486622"/>
                  <a:pt x="341905" y="668655"/>
                  <a:pt x="258720" y="855980"/>
                </a:cubicBezTo>
                <a:cubicBezTo>
                  <a:pt x="175535" y="1043305"/>
                  <a:pt x="89810" y="1282277"/>
                  <a:pt x="47900" y="1497330"/>
                </a:cubicBezTo>
                <a:cubicBezTo>
                  <a:pt x="5990" y="1712383"/>
                  <a:pt x="-10943" y="1918758"/>
                  <a:pt x="7260" y="2146300"/>
                </a:cubicBezTo>
                <a:cubicBezTo>
                  <a:pt x="25463" y="2373842"/>
                  <a:pt x="70760" y="2633133"/>
                  <a:pt x="157120" y="2862580"/>
                </a:cubicBezTo>
                <a:cubicBezTo>
                  <a:pt x="243480" y="3092027"/>
                  <a:pt x="383603" y="3334597"/>
                  <a:pt x="525420" y="3522980"/>
                </a:cubicBezTo>
                <a:cubicBezTo>
                  <a:pt x="667237" y="3711363"/>
                  <a:pt x="855620" y="3870113"/>
                  <a:pt x="1008020" y="3992880"/>
                </a:cubicBezTo>
                <a:cubicBezTo>
                  <a:pt x="1160420" y="4115647"/>
                  <a:pt x="1281070" y="4181263"/>
                  <a:pt x="1439820" y="4259580"/>
                </a:cubicBezTo>
                <a:cubicBezTo>
                  <a:pt x="1598570" y="4337897"/>
                  <a:pt x="1806850" y="4414732"/>
                  <a:pt x="1960520" y="4462780"/>
                </a:cubicBezTo>
                <a:cubicBezTo>
                  <a:pt x="2114190" y="4510828"/>
                  <a:pt x="2240343" y="4533053"/>
                  <a:pt x="2361840" y="4547870"/>
                </a:cubicBezTo>
                <a:cubicBezTo>
                  <a:pt x="2483337" y="4562687"/>
                  <a:pt x="2570120" y="4559512"/>
                  <a:pt x="2689500" y="4551680"/>
                </a:cubicBezTo>
                <a:cubicBezTo>
                  <a:pt x="2808880" y="4543848"/>
                  <a:pt x="2968900" y="4522047"/>
                  <a:pt x="3078120" y="4500880"/>
                </a:cubicBezTo>
                <a:cubicBezTo>
                  <a:pt x="3187340" y="4479713"/>
                  <a:pt x="3232637" y="4460663"/>
                  <a:pt x="3344820" y="4424680"/>
                </a:cubicBezTo>
                <a:cubicBezTo>
                  <a:pt x="3457003" y="4388697"/>
                  <a:pt x="3743600" y="4269740"/>
                  <a:pt x="3743600" y="4269740"/>
                </a:cubicBezTo>
              </a:path>
            </a:pathLst>
          </a:custGeom>
          <a:noFill/>
          <a:ln w="38100">
            <a:solidFill>
              <a:srgbClr val="00B0F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9" name="フリーフォーム 1028"/>
          <p:cNvSpPr/>
          <p:nvPr/>
        </p:nvSpPr>
        <p:spPr>
          <a:xfrm>
            <a:off x="3075602" y="2729838"/>
            <a:ext cx="3279264" cy="3102594"/>
          </a:xfrm>
          <a:custGeom>
            <a:avLst/>
            <a:gdLst>
              <a:gd name="connsiteX0" fmla="*/ 3533038 w 3533038"/>
              <a:gd name="connsiteY0" fmla="*/ 254000 h 3352800"/>
              <a:gd name="connsiteX1" fmla="*/ 3025038 w 3533038"/>
              <a:gd name="connsiteY1" fmla="*/ 50800 h 3352800"/>
              <a:gd name="connsiteX2" fmla="*/ 2517038 w 3533038"/>
              <a:gd name="connsiteY2" fmla="*/ 0 h 3352800"/>
              <a:gd name="connsiteX3" fmla="*/ 2059838 w 3533038"/>
              <a:gd name="connsiteY3" fmla="*/ 50800 h 3352800"/>
              <a:gd name="connsiteX4" fmla="*/ 1653438 w 3533038"/>
              <a:gd name="connsiteY4" fmla="*/ 139700 h 3352800"/>
              <a:gd name="connsiteX5" fmla="*/ 1158138 w 3533038"/>
              <a:gd name="connsiteY5" fmla="*/ 342900 h 3352800"/>
              <a:gd name="connsiteX6" fmla="*/ 827938 w 3533038"/>
              <a:gd name="connsiteY6" fmla="*/ 596900 h 3352800"/>
              <a:gd name="connsiteX7" fmla="*/ 573938 w 3533038"/>
              <a:gd name="connsiteY7" fmla="*/ 901700 h 3352800"/>
              <a:gd name="connsiteX8" fmla="*/ 269138 w 3533038"/>
              <a:gd name="connsiteY8" fmla="*/ 1231900 h 3352800"/>
              <a:gd name="connsiteX9" fmla="*/ 116738 w 3533038"/>
              <a:gd name="connsiteY9" fmla="*/ 1689100 h 3352800"/>
              <a:gd name="connsiteX10" fmla="*/ 27838 w 3533038"/>
              <a:gd name="connsiteY10" fmla="*/ 2159000 h 3352800"/>
              <a:gd name="connsiteX11" fmla="*/ 2438 w 3533038"/>
              <a:gd name="connsiteY11" fmla="*/ 2730500 h 3352800"/>
              <a:gd name="connsiteX12" fmla="*/ 78638 w 3533038"/>
              <a:gd name="connsiteY12" fmla="*/ 3086100 h 3352800"/>
              <a:gd name="connsiteX13" fmla="*/ 154838 w 3533038"/>
              <a:gd name="connsiteY13" fmla="*/ 3352800 h 3352800"/>
              <a:gd name="connsiteX0" fmla="*/ 3533038 w 3533038"/>
              <a:gd name="connsiteY0" fmla="*/ 254417 h 3353217"/>
              <a:gd name="connsiteX1" fmla="*/ 3009798 w 3533038"/>
              <a:gd name="connsiteY1" fmla="*/ 77887 h 3353217"/>
              <a:gd name="connsiteX2" fmla="*/ 2517038 w 3533038"/>
              <a:gd name="connsiteY2" fmla="*/ 417 h 3353217"/>
              <a:gd name="connsiteX3" fmla="*/ 2059838 w 3533038"/>
              <a:gd name="connsiteY3" fmla="*/ 51217 h 3353217"/>
              <a:gd name="connsiteX4" fmla="*/ 1653438 w 3533038"/>
              <a:gd name="connsiteY4" fmla="*/ 140117 h 3353217"/>
              <a:gd name="connsiteX5" fmla="*/ 1158138 w 3533038"/>
              <a:gd name="connsiteY5" fmla="*/ 343317 h 3353217"/>
              <a:gd name="connsiteX6" fmla="*/ 827938 w 3533038"/>
              <a:gd name="connsiteY6" fmla="*/ 597317 h 3353217"/>
              <a:gd name="connsiteX7" fmla="*/ 573938 w 3533038"/>
              <a:gd name="connsiteY7" fmla="*/ 902117 h 3353217"/>
              <a:gd name="connsiteX8" fmla="*/ 269138 w 3533038"/>
              <a:gd name="connsiteY8" fmla="*/ 1232317 h 3353217"/>
              <a:gd name="connsiteX9" fmla="*/ 116738 w 3533038"/>
              <a:gd name="connsiteY9" fmla="*/ 1689517 h 3353217"/>
              <a:gd name="connsiteX10" fmla="*/ 27838 w 3533038"/>
              <a:gd name="connsiteY10" fmla="*/ 2159417 h 3353217"/>
              <a:gd name="connsiteX11" fmla="*/ 2438 w 3533038"/>
              <a:gd name="connsiteY11" fmla="*/ 2730917 h 3353217"/>
              <a:gd name="connsiteX12" fmla="*/ 78638 w 3533038"/>
              <a:gd name="connsiteY12" fmla="*/ 3086517 h 3353217"/>
              <a:gd name="connsiteX13" fmla="*/ 154838 w 3533038"/>
              <a:gd name="connsiteY13" fmla="*/ 3353217 h 3353217"/>
              <a:gd name="connsiteX0" fmla="*/ 3533038 w 3533038"/>
              <a:gd name="connsiteY0" fmla="*/ 243139 h 3341939"/>
              <a:gd name="connsiteX1" fmla="*/ 3009798 w 3533038"/>
              <a:gd name="connsiteY1" fmla="*/ 66609 h 3341939"/>
              <a:gd name="connsiteX2" fmla="*/ 2509418 w 3533038"/>
              <a:gd name="connsiteY2" fmla="*/ 569 h 3341939"/>
              <a:gd name="connsiteX3" fmla="*/ 2059838 w 3533038"/>
              <a:gd name="connsiteY3" fmla="*/ 39939 h 3341939"/>
              <a:gd name="connsiteX4" fmla="*/ 1653438 w 3533038"/>
              <a:gd name="connsiteY4" fmla="*/ 128839 h 3341939"/>
              <a:gd name="connsiteX5" fmla="*/ 1158138 w 3533038"/>
              <a:gd name="connsiteY5" fmla="*/ 332039 h 3341939"/>
              <a:gd name="connsiteX6" fmla="*/ 827938 w 3533038"/>
              <a:gd name="connsiteY6" fmla="*/ 586039 h 3341939"/>
              <a:gd name="connsiteX7" fmla="*/ 573938 w 3533038"/>
              <a:gd name="connsiteY7" fmla="*/ 890839 h 3341939"/>
              <a:gd name="connsiteX8" fmla="*/ 269138 w 3533038"/>
              <a:gd name="connsiteY8" fmla="*/ 1221039 h 3341939"/>
              <a:gd name="connsiteX9" fmla="*/ 116738 w 3533038"/>
              <a:gd name="connsiteY9" fmla="*/ 1678239 h 3341939"/>
              <a:gd name="connsiteX10" fmla="*/ 27838 w 3533038"/>
              <a:gd name="connsiteY10" fmla="*/ 2148139 h 3341939"/>
              <a:gd name="connsiteX11" fmla="*/ 2438 w 3533038"/>
              <a:gd name="connsiteY11" fmla="*/ 2719639 h 3341939"/>
              <a:gd name="connsiteX12" fmla="*/ 78638 w 3533038"/>
              <a:gd name="connsiteY12" fmla="*/ 3075239 h 3341939"/>
              <a:gd name="connsiteX13" fmla="*/ 154838 w 3533038"/>
              <a:gd name="connsiteY13" fmla="*/ 3341939 h 3341939"/>
              <a:gd name="connsiteX0" fmla="*/ 3533038 w 3533038"/>
              <a:gd name="connsiteY0" fmla="*/ 243139 h 3341939"/>
              <a:gd name="connsiteX1" fmla="*/ 3009798 w 3533038"/>
              <a:gd name="connsiteY1" fmla="*/ 66609 h 3341939"/>
              <a:gd name="connsiteX2" fmla="*/ 2509418 w 3533038"/>
              <a:gd name="connsiteY2" fmla="*/ 569 h 3341939"/>
              <a:gd name="connsiteX3" fmla="*/ 2059838 w 3533038"/>
              <a:gd name="connsiteY3" fmla="*/ 39939 h 3341939"/>
              <a:gd name="connsiteX4" fmla="*/ 1653438 w 3533038"/>
              <a:gd name="connsiteY4" fmla="*/ 128839 h 3341939"/>
              <a:gd name="connsiteX5" fmla="*/ 1146708 w 3533038"/>
              <a:gd name="connsiteY5" fmla="*/ 354899 h 3341939"/>
              <a:gd name="connsiteX6" fmla="*/ 827938 w 3533038"/>
              <a:gd name="connsiteY6" fmla="*/ 586039 h 3341939"/>
              <a:gd name="connsiteX7" fmla="*/ 573938 w 3533038"/>
              <a:gd name="connsiteY7" fmla="*/ 890839 h 3341939"/>
              <a:gd name="connsiteX8" fmla="*/ 269138 w 3533038"/>
              <a:gd name="connsiteY8" fmla="*/ 1221039 h 3341939"/>
              <a:gd name="connsiteX9" fmla="*/ 116738 w 3533038"/>
              <a:gd name="connsiteY9" fmla="*/ 1678239 h 3341939"/>
              <a:gd name="connsiteX10" fmla="*/ 27838 w 3533038"/>
              <a:gd name="connsiteY10" fmla="*/ 2148139 h 3341939"/>
              <a:gd name="connsiteX11" fmla="*/ 2438 w 3533038"/>
              <a:gd name="connsiteY11" fmla="*/ 2719639 h 3341939"/>
              <a:gd name="connsiteX12" fmla="*/ 78638 w 3533038"/>
              <a:gd name="connsiteY12" fmla="*/ 3075239 h 3341939"/>
              <a:gd name="connsiteX13" fmla="*/ 154838 w 3533038"/>
              <a:gd name="connsiteY13" fmla="*/ 3341939 h 3341939"/>
              <a:gd name="connsiteX0" fmla="*/ 3533038 w 3533038"/>
              <a:gd name="connsiteY0" fmla="*/ 243139 h 3341939"/>
              <a:gd name="connsiteX1" fmla="*/ 3009798 w 3533038"/>
              <a:gd name="connsiteY1" fmla="*/ 66609 h 3341939"/>
              <a:gd name="connsiteX2" fmla="*/ 2509418 w 3533038"/>
              <a:gd name="connsiteY2" fmla="*/ 569 h 3341939"/>
              <a:gd name="connsiteX3" fmla="*/ 2059838 w 3533038"/>
              <a:gd name="connsiteY3" fmla="*/ 39939 h 3341939"/>
              <a:gd name="connsiteX4" fmla="*/ 1653438 w 3533038"/>
              <a:gd name="connsiteY4" fmla="*/ 128839 h 3341939"/>
              <a:gd name="connsiteX5" fmla="*/ 1146708 w 3533038"/>
              <a:gd name="connsiteY5" fmla="*/ 354899 h 3341939"/>
              <a:gd name="connsiteX6" fmla="*/ 797458 w 3533038"/>
              <a:gd name="connsiteY6" fmla="*/ 635569 h 3341939"/>
              <a:gd name="connsiteX7" fmla="*/ 573938 w 3533038"/>
              <a:gd name="connsiteY7" fmla="*/ 890839 h 3341939"/>
              <a:gd name="connsiteX8" fmla="*/ 269138 w 3533038"/>
              <a:gd name="connsiteY8" fmla="*/ 1221039 h 3341939"/>
              <a:gd name="connsiteX9" fmla="*/ 116738 w 3533038"/>
              <a:gd name="connsiteY9" fmla="*/ 1678239 h 3341939"/>
              <a:gd name="connsiteX10" fmla="*/ 27838 w 3533038"/>
              <a:gd name="connsiteY10" fmla="*/ 2148139 h 3341939"/>
              <a:gd name="connsiteX11" fmla="*/ 2438 w 3533038"/>
              <a:gd name="connsiteY11" fmla="*/ 2719639 h 3341939"/>
              <a:gd name="connsiteX12" fmla="*/ 78638 w 3533038"/>
              <a:gd name="connsiteY12" fmla="*/ 3075239 h 3341939"/>
              <a:gd name="connsiteX13" fmla="*/ 154838 w 3533038"/>
              <a:gd name="connsiteY13" fmla="*/ 3341939 h 3341939"/>
              <a:gd name="connsiteX0" fmla="*/ 3533038 w 3533038"/>
              <a:gd name="connsiteY0" fmla="*/ 243139 h 3341939"/>
              <a:gd name="connsiteX1" fmla="*/ 3009798 w 3533038"/>
              <a:gd name="connsiteY1" fmla="*/ 66609 h 3341939"/>
              <a:gd name="connsiteX2" fmla="*/ 2509418 w 3533038"/>
              <a:gd name="connsiteY2" fmla="*/ 569 h 3341939"/>
              <a:gd name="connsiteX3" fmla="*/ 2059838 w 3533038"/>
              <a:gd name="connsiteY3" fmla="*/ 39939 h 3341939"/>
              <a:gd name="connsiteX4" fmla="*/ 1653438 w 3533038"/>
              <a:gd name="connsiteY4" fmla="*/ 128839 h 3341939"/>
              <a:gd name="connsiteX5" fmla="*/ 1146708 w 3533038"/>
              <a:gd name="connsiteY5" fmla="*/ 354899 h 3341939"/>
              <a:gd name="connsiteX6" fmla="*/ 797458 w 3533038"/>
              <a:gd name="connsiteY6" fmla="*/ 635569 h 3341939"/>
              <a:gd name="connsiteX7" fmla="*/ 573938 w 3533038"/>
              <a:gd name="connsiteY7" fmla="*/ 890839 h 3341939"/>
              <a:gd name="connsiteX8" fmla="*/ 276758 w 3533038"/>
              <a:gd name="connsiteY8" fmla="*/ 1262949 h 3341939"/>
              <a:gd name="connsiteX9" fmla="*/ 116738 w 3533038"/>
              <a:gd name="connsiteY9" fmla="*/ 1678239 h 3341939"/>
              <a:gd name="connsiteX10" fmla="*/ 27838 w 3533038"/>
              <a:gd name="connsiteY10" fmla="*/ 2148139 h 3341939"/>
              <a:gd name="connsiteX11" fmla="*/ 2438 w 3533038"/>
              <a:gd name="connsiteY11" fmla="*/ 2719639 h 3341939"/>
              <a:gd name="connsiteX12" fmla="*/ 78638 w 3533038"/>
              <a:gd name="connsiteY12" fmla="*/ 3075239 h 3341939"/>
              <a:gd name="connsiteX13" fmla="*/ 154838 w 3533038"/>
              <a:gd name="connsiteY13" fmla="*/ 3341939 h 3341939"/>
              <a:gd name="connsiteX0" fmla="*/ 3533038 w 3533038"/>
              <a:gd name="connsiteY0" fmla="*/ 243139 h 3341939"/>
              <a:gd name="connsiteX1" fmla="*/ 3009798 w 3533038"/>
              <a:gd name="connsiteY1" fmla="*/ 66609 h 3341939"/>
              <a:gd name="connsiteX2" fmla="*/ 2509418 w 3533038"/>
              <a:gd name="connsiteY2" fmla="*/ 569 h 3341939"/>
              <a:gd name="connsiteX3" fmla="*/ 2059838 w 3533038"/>
              <a:gd name="connsiteY3" fmla="*/ 39939 h 3341939"/>
              <a:gd name="connsiteX4" fmla="*/ 1653438 w 3533038"/>
              <a:gd name="connsiteY4" fmla="*/ 128839 h 3341939"/>
              <a:gd name="connsiteX5" fmla="*/ 1146708 w 3533038"/>
              <a:gd name="connsiteY5" fmla="*/ 354899 h 3341939"/>
              <a:gd name="connsiteX6" fmla="*/ 797458 w 3533038"/>
              <a:gd name="connsiteY6" fmla="*/ 635569 h 3341939"/>
              <a:gd name="connsiteX7" fmla="*/ 558698 w 3533038"/>
              <a:gd name="connsiteY7" fmla="*/ 875599 h 3341939"/>
              <a:gd name="connsiteX8" fmla="*/ 276758 w 3533038"/>
              <a:gd name="connsiteY8" fmla="*/ 1262949 h 3341939"/>
              <a:gd name="connsiteX9" fmla="*/ 116738 w 3533038"/>
              <a:gd name="connsiteY9" fmla="*/ 1678239 h 3341939"/>
              <a:gd name="connsiteX10" fmla="*/ 27838 w 3533038"/>
              <a:gd name="connsiteY10" fmla="*/ 2148139 h 3341939"/>
              <a:gd name="connsiteX11" fmla="*/ 2438 w 3533038"/>
              <a:gd name="connsiteY11" fmla="*/ 2719639 h 3341939"/>
              <a:gd name="connsiteX12" fmla="*/ 78638 w 3533038"/>
              <a:gd name="connsiteY12" fmla="*/ 3075239 h 3341939"/>
              <a:gd name="connsiteX13" fmla="*/ 154838 w 3533038"/>
              <a:gd name="connsiteY13" fmla="*/ 3341939 h 3341939"/>
              <a:gd name="connsiteX0" fmla="*/ 3537265 w 3537265"/>
              <a:gd name="connsiteY0" fmla="*/ 243139 h 3341939"/>
              <a:gd name="connsiteX1" fmla="*/ 3014025 w 3537265"/>
              <a:gd name="connsiteY1" fmla="*/ 66609 h 3341939"/>
              <a:gd name="connsiteX2" fmla="*/ 2513645 w 3537265"/>
              <a:gd name="connsiteY2" fmla="*/ 569 h 3341939"/>
              <a:gd name="connsiteX3" fmla="*/ 2064065 w 3537265"/>
              <a:gd name="connsiteY3" fmla="*/ 39939 h 3341939"/>
              <a:gd name="connsiteX4" fmla="*/ 1657665 w 3537265"/>
              <a:gd name="connsiteY4" fmla="*/ 128839 h 3341939"/>
              <a:gd name="connsiteX5" fmla="*/ 1150935 w 3537265"/>
              <a:gd name="connsiteY5" fmla="*/ 354899 h 3341939"/>
              <a:gd name="connsiteX6" fmla="*/ 801685 w 3537265"/>
              <a:gd name="connsiteY6" fmla="*/ 635569 h 3341939"/>
              <a:gd name="connsiteX7" fmla="*/ 562925 w 3537265"/>
              <a:gd name="connsiteY7" fmla="*/ 875599 h 3341939"/>
              <a:gd name="connsiteX8" fmla="*/ 280985 w 3537265"/>
              <a:gd name="connsiteY8" fmla="*/ 1262949 h 3341939"/>
              <a:gd name="connsiteX9" fmla="*/ 120965 w 3537265"/>
              <a:gd name="connsiteY9" fmla="*/ 1678239 h 3341939"/>
              <a:gd name="connsiteX10" fmla="*/ 16825 w 3537265"/>
              <a:gd name="connsiteY10" fmla="*/ 2148139 h 3341939"/>
              <a:gd name="connsiteX11" fmla="*/ 6665 w 3537265"/>
              <a:gd name="connsiteY11" fmla="*/ 2719639 h 3341939"/>
              <a:gd name="connsiteX12" fmla="*/ 82865 w 3537265"/>
              <a:gd name="connsiteY12" fmla="*/ 3075239 h 3341939"/>
              <a:gd name="connsiteX13" fmla="*/ 159065 w 3537265"/>
              <a:gd name="connsiteY13" fmla="*/ 3341939 h 3341939"/>
              <a:gd name="connsiteX0" fmla="*/ 3536171 w 3536171"/>
              <a:gd name="connsiteY0" fmla="*/ 243139 h 3341939"/>
              <a:gd name="connsiteX1" fmla="*/ 3012931 w 3536171"/>
              <a:gd name="connsiteY1" fmla="*/ 66609 h 3341939"/>
              <a:gd name="connsiteX2" fmla="*/ 2512551 w 3536171"/>
              <a:gd name="connsiteY2" fmla="*/ 569 h 3341939"/>
              <a:gd name="connsiteX3" fmla="*/ 2062971 w 3536171"/>
              <a:gd name="connsiteY3" fmla="*/ 39939 h 3341939"/>
              <a:gd name="connsiteX4" fmla="*/ 1656571 w 3536171"/>
              <a:gd name="connsiteY4" fmla="*/ 128839 h 3341939"/>
              <a:gd name="connsiteX5" fmla="*/ 1149841 w 3536171"/>
              <a:gd name="connsiteY5" fmla="*/ 354899 h 3341939"/>
              <a:gd name="connsiteX6" fmla="*/ 800591 w 3536171"/>
              <a:gd name="connsiteY6" fmla="*/ 635569 h 3341939"/>
              <a:gd name="connsiteX7" fmla="*/ 561831 w 3536171"/>
              <a:gd name="connsiteY7" fmla="*/ 875599 h 3341939"/>
              <a:gd name="connsiteX8" fmla="*/ 279891 w 3536171"/>
              <a:gd name="connsiteY8" fmla="*/ 1262949 h 3341939"/>
              <a:gd name="connsiteX9" fmla="*/ 119871 w 3536171"/>
              <a:gd name="connsiteY9" fmla="*/ 1678239 h 3341939"/>
              <a:gd name="connsiteX10" fmla="*/ 15731 w 3536171"/>
              <a:gd name="connsiteY10" fmla="*/ 2148139 h 3341939"/>
              <a:gd name="connsiteX11" fmla="*/ 5571 w 3536171"/>
              <a:gd name="connsiteY11" fmla="*/ 2719639 h 3341939"/>
              <a:gd name="connsiteX12" fmla="*/ 66531 w 3536171"/>
              <a:gd name="connsiteY12" fmla="*/ 3086669 h 3341939"/>
              <a:gd name="connsiteX13" fmla="*/ 157971 w 3536171"/>
              <a:gd name="connsiteY13" fmla="*/ 3341939 h 3341939"/>
              <a:gd name="connsiteX0" fmla="*/ 3536171 w 3536171"/>
              <a:gd name="connsiteY0" fmla="*/ 243139 h 3345749"/>
              <a:gd name="connsiteX1" fmla="*/ 3012931 w 3536171"/>
              <a:gd name="connsiteY1" fmla="*/ 66609 h 3345749"/>
              <a:gd name="connsiteX2" fmla="*/ 2512551 w 3536171"/>
              <a:gd name="connsiteY2" fmla="*/ 569 h 3345749"/>
              <a:gd name="connsiteX3" fmla="*/ 2062971 w 3536171"/>
              <a:gd name="connsiteY3" fmla="*/ 39939 h 3345749"/>
              <a:gd name="connsiteX4" fmla="*/ 1656571 w 3536171"/>
              <a:gd name="connsiteY4" fmla="*/ 128839 h 3345749"/>
              <a:gd name="connsiteX5" fmla="*/ 1149841 w 3536171"/>
              <a:gd name="connsiteY5" fmla="*/ 354899 h 3345749"/>
              <a:gd name="connsiteX6" fmla="*/ 800591 w 3536171"/>
              <a:gd name="connsiteY6" fmla="*/ 635569 h 3345749"/>
              <a:gd name="connsiteX7" fmla="*/ 561831 w 3536171"/>
              <a:gd name="connsiteY7" fmla="*/ 875599 h 3345749"/>
              <a:gd name="connsiteX8" fmla="*/ 279891 w 3536171"/>
              <a:gd name="connsiteY8" fmla="*/ 1262949 h 3345749"/>
              <a:gd name="connsiteX9" fmla="*/ 119871 w 3536171"/>
              <a:gd name="connsiteY9" fmla="*/ 1678239 h 3345749"/>
              <a:gd name="connsiteX10" fmla="*/ 15731 w 3536171"/>
              <a:gd name="connsiteY10" fmla="*/ 2148139 h 3345749"/>
              <a:gd name="connsiteX11" fmla="*/ 5571 w 3536171"/>
              <a:gd name="connsiteY11" fmla="*/ 2719639 h 3345749"/>
              <a:gd name="connsiteX12" fmla="*/ 66531 w 3536171"/>
              <a:gd name="connsiteY12" fmla="*/ 3086669 h 3345749"/>
              <a:gd name="connsiteX13" fmla="*/ 138921 w 3536171"/>
              <a:gd name="connsiteY13" fmla="*/ 3345749 h 3345749"/>
              <a:gd name="connsiteX0" fmla="*/ 3536171 w 3536171"/>
              <a:gd name="connsiteY0" fmla="*/ 243049 h 3345659"/>
              <a:gd name="connsiteX1" fmla="*/ 3012931 w 3536171"/>
              <a:gd name="connsiteY1" fmla="*/ 66519 h 3345659"/>
              <a:gd name="connsiteX2" fmla="*/ 2512551 w 3536171"/>
              <a:gd name="connsiteY2" fmla="*/ 479 h 3345659"/>
              <a:gd name="connsiteX3" fmla="*/ 2062971 w 3536171"/>
              <a:gd name="connsiteY3" fmla="*/ 39849 h 3345659"/>
              <a:gd name="connsiteX4" fmla="*/ 1656571 w 3536171"/>
              <a:gd name="connsiteY4" fmla="*/ 97936 h 3345659"/>
              <a:gd name="connsiteX5" fmla="*/ 1149841 w 3536171"/>
              <a:gd name="connsiteY5" fmla="*/ 354809 h 3345659"/>
              <a:gd name="connsiteX6" fmla="*/ 800591 w 3536171"/>
              <a:gd name="connsiteY6" fmla="*/ 635479 h 3345659"/>
              <a:gd name="connsiteX7" fmla="*/ 561831 w 3536171"/>
              <a:gd name="connsiteY7" fmla="*/ 875509 h 3345659"/>
              <a:gd name="connsiteX8" fmla="*/ 279891 w 3536171"/>
              <a:gd name="connsiteY8" fmla="*/ 1262859 h 3345659"/>
              <a:gd name="connsiteX9" fmla="*/ 119871 w 3536171"/>
              <a:gd name="connsiteY9" fmla="*/ 1678149 h 3345659"/>
              <a:gd name="connsiteX10" fmla="*/ 15731 w 3536171"/>
              <a:gd name="connsiteY10" fmla="*/ 2148049 h 3345659"/>
              <a:gd name="connsiteX11" fmla="*/ 5571 w 3536171"/>
              <a:gd name="connsiteY11" fmla="*/ 2719549 h 3345659"/>
              <a:gd name="connsiteX12" fmla="*/ 66531 w 3536171"/>
              <a:gd name="connsiteY12" fmla="*/ 3086579 h 3345659"/>
              <a:gd name="connsiteX13" fmla="*/ 138921 w 3536171"/>
              <a:gd name="connsiteY13" fmla="*/ 3345659 h 3345659"/>
              <a:gd name="connsiteX0" fmla="*/ 3536171 w 3536171"/>
              <a:gd name="connsiteY0" fmla="*/ 243049 h 3345659"/>
              <a:gd name="connsiteX1" fmla="*/ 3012931 w 3536171"/>
              <a:gd name="connsiteY1" fmla="*/ 66519 h 3345659"/>
              <a:gd name="connsiteX2" fmla="*/ 2512551 w 3536171"/>
              <a:gd name="connsiteY2" fmla="*/ 479 h 3345659"/>
              <a:gd name="connsiteX3" fmla="*/ 2062971 w 3536171"/>
              <a:gd name="connsiteY3" fmla="*/ 39849 h 3345659"/>
              <a:gd name="connsiteX4" fmla="*/ 1656571 w 3536171"/>
              <a:gd name="connsiteY4" fmla="*/ 97936 h 3345659"/>
              <a:gd name="connsiteX5" fmla="*/ 1149841 w 3536171"/>
              <a:gd name="connsiteY5" fmla="*/ 354809 h 3345659"/>
              <a:gd name="connsiteX6" fmla="*/ 802204 w 3536171"/>
              <a:gd name="connsiteY6" fmla="*/ 606715 h 3345659"/>
              <a:gd name="connsiteX7" fmla="*/ 800591 w 3536171"/>
              <a:gd name="connsiteY7" fmla="*/ 635479 h 3345659"/>
              <a:gd name="connsiteX8" fmla="*/ 561831 w 3536171"/>
              <a:gd name="connsiteY8" fmla="*/ 875509 h 3345659"/>
              <a:gd name="connsiteX9" fmla="*/ 279891 w 3536171"/>
              <a:gd name="connsiteY9" fmla="*/ 1262859 h 3345659"/>
              <a:gd name="connsiteX10" fmla="*/ 119871 w 3536171"/>
              <a:gd name="connsiteY10" fmla="*/ 1678149 h 3345659"/>
              <a:gd name="connsiteX11" fmla="*/ 15731 w 3536171"/>
              <a:gd name="connsiteY11" fmla="*/ 2148049 h 3345659"/>
              <a:gd name="connsiteX12" fmla="*/ 5571 w 3536171"/>
              <a:gd name="connsiteY12" fmla="*/ 2719549 h 3345659"/>
              <a:gd name="connsiteX13" fmla="*/ 66531 w 3536171"/>
              <a:gd name="connsiteY13" fmla="*/ 3086579 h 3345659"/>
              <a:gd name="connsiteX14" fmla="*/ 138921 w 3536171"/>
              <a:gd name="connsiteY14" fmla="*/ 3345659 h 3345659"/>
              <a:gd name="connsiteX0" fmla="*/ 3536171 w 3536171"/>
              <a:gd name="connsiteY0" fmla="*/ 243049 h 3345659"/>
              <a:gd name="connsiteX1" fmla="*/ 3012931 w 3536171"/>
              <a:gd name="connsiteY1" fmla="*/ 66519 h 3345659"/>
              <a:gd name="connsiteX2" fmla="*/ 2512551 w 3536171"/>
              <a:gd name="connsiteY2" fmla="*/ 479 h 3345659"/>
              <a:gd name="connsiteX3" fmla="*/ 2062971 w 3536171"/>
              <a:gd name="connsiteY3" fmla="*/ 39849 h 3345659"/>
              <a:gd name="connsiteX4" fmla="*/ 1656571 w 3536171"/>
              <a:gd name="connsiteY4" fmla="*/ 97936 h 3345659"/>
              <a:gd name="connsiteX5" fmla="*/ 1149841 w 3536171"/>
              <a:gd name="connsiteY5" fmla="*/ 354809 h 3345659"/>
              <a:gd name="connsiteX6" fmla="*/ 802204 w 3536171"/>
              <a:gd name="connsiteY6" fmla="*/ 606715 h 3345659"/>
              <a:gd name="connsiteX7" fmla="*/ 790320 w 3536171"/>
              <a:gd name="connsiteY7" fmla="*/ 594394 h 3345659"/>
              <a:gd name="connsiteX8" fmla="*/ 561831 w 3536171"/>
              <a:gd name="connsiteY8" fmla="*/ 875509 h 3345659"/>
              <a:gd name="connsiteX9" fmla="*/ 279891 w 3536171"/>
              <a:gd name="connsiteY9" fmla="*/ 1262859 h 3345659"/>
              <a:gd name="connsiteX10" fmla="*/ 119871 w 3536171"/>
              <a:gd name="connsiteY10" fmla="*/ 1678149 h 3345659"/>
              <a:gd name="connsiteX11" fmla="*/ 15731 w 3536171"/>
              <a:gd name="connsiteY11" fmla="*/ 2148049 h 3345659"/>
              <a:gd name="connsiteX12" fmla="*/ 5571 w 3536171"/>
              <a:gd name="connsiteY12" fmla="*/ 2719549 h 3345659"/>
              <a:gd name="connsiteX13" fmla="*/ 66531 w 3536171"/>
              <a:gd name="connsiteY13" fmla="*/ 3086579 h 3345659"/>
              <a:gd name="connsiteX14" fmla="*/ 138921 w 3536171"/>
              <a:gd name="connsiteY14" fmla="*/ 3345659 h 3345659"/>
              <a:gd name="connsiteX0" fmla="*/ 3536171 w 3536171"/>
              <a:gd name="connsiteY0" fmla="*/ 243049 h 3345659"/>
              <a:gd name="connsiteX1" fmla="*/ 3012931 w 3536171"/>
              <a:gd name="connsiteY1" fmla="*/ 66519 h 3345659"/>
              <a:gd name="connsiteX2" fmla="*/ 2512551 w 3536171"/>
              <a:gd name="connsiteY2" fmla="*/ 479 h 3345659"/>
              <a:gd name="connsiteX3" fmla="*/ 2062971 w 3536171"/>
              <a:gd name="connsiteY3" fmla="*/ 39849 h 3345659"/>
              <a:gd name="connsiteX4" fmla="*/ 1656571 w 3536171"/>
              <a:gd name="connsiteY4" fmla="*/ 97936 h 3345659"/>
              <a:gd name="connsiteX5" fmla="*/ 1119028 w 3536171"/>
              <a:gd name="connsiteY5" fmla="*/ 344538 h 3345659"/>
              <a:gd name="connsiteX6" fmla="*/ 802204 w 3536171"/>
              <a:gd name="connsiteY6" fmla="*/ 606715 h 3345659"/>
              <a:gd name="connsiteX7" fmla="*/ 790320 w 3536171"/>
              <a:gd name="connsiteY7" fmla="*/ 594394 h 3345659"/>
              <a:gd name="connsiteX8" fmla="*/ 561831 w 3536171"/>
              <a:gd name="connsiteY8" fmla="*/ 875509 h 3345659"/>
              <a:gd name="connsiteX9" fmla="*/ 279891 w 3536171"/>
              <a:gd name="connsiteY9" fmla="*/ 1262859 h 3345659"/>
              <a:gd name="connsiteX10" fmla="*/ 119871 w 3536171"/>
              <a:gd name="connsiteY10" fmla="*/ 1678149 h 3345659"/>
              <a:gd name="connsiteX11" fmla="*/ 15731 w 3536171"/>
              <a:gd name="connsiteY11" fmla="*/ 2148049 h 3345659"/>
              <a:gd name="connsiteX12" fmla="*/ 5571 w 3536171"/>
              <a:gd name="connsiteY12" fmla="*/ 2719549 h 3345659"/>
              <a:gd name="connsiteX13" fmla="*/ 66531 w 3536171"/>
              <a:gd name="connsiteY13" fmla="*/ 3086579 h 3345659"/>
              <a:gd name="connsiteX14" fmla="*/ 138921 w 3536171"/>
              <a:gd name="connsiteY14" fmla="*/ 3345659 h 3345659"/>
              <a:gd name="connsiteX0" fmla="*/ 3536171 w 3536171"/>
              <a:gd name="connsiteY0" fmla="*/ 243049 h 3345659"/>
              <a:gd name="connsiteX1" fmla="*/ 3012931 w 3536171"/>
              <a:gd name="connsiteY1" fmla="*/ 66519 h 3345659"/>
              <a:gd name="connsiteX2" fmla="*/ 2512551 w 3536171"/>
              <a:gd name="connsiteY2" fmla="*/ 479 h 3345659"/>
              <a:gd name="connsiteX3" fmla="*/ 2062971 w 3536171"/>
              <a:gd name="connsiteY3" fmla="*/ 39849 h 3345659"/>
              <a:gd name="connsiteX4" fmla="*/ 1656571 w 3536171"/>
              <a:gd name="connsiteY4" fmla="*/ 97936 h 3345659"/>
              <a:gd name="connsiteX5" fmla="*/ 1160113 w 3536171"/>
              <a:gd name="connsiteY5" fmla="*/ 334267 h 3345659"/>
              <a:gd name="connsiteX6" fmla="*/ 802204 w 3536171"/>
              <a:gd name="connsiteY6" fmla="*/ 606715 h 3345659"/>
              <a:gd name="connsiteX7" fmla="*/ 790320 w 3536171"/>
              <a:gd name="connsiteY7" fmla="*/ 594394 h 3345659"/>
              <a:gd name="connsiteX8" fmla="*/ 561831 w 3536171"/>
              <a:gd name="connsiteY8" fmla="*/ 875509 h 3345659"/>
              <a:gd name="connsiteX9" fmla="*/ 279891 w 3536171"/>
              <a:gd name="connsiteY9" fmla="*/ 1262859 h 3345659"/>
              <a:gd name="connsiteX10" fmla="*/ 119871 w 3536171"/>
              <a:gd name="connsiteY10" fmla="*/ 1678149 h 3345659"/>
              <a:gd name="connsiteX11" fmla="*/ 15731 w 3536171"/>
              <a:gd name="connsiteY11" fmla="*/ 2148049 h 3345659"/>
              <a:gd name="connsiteX12" fmla="*/ 5571 w 3536171"/>
              <a:gd name="connsiteY12" fmla="*/ 2719549 h 3345659"/>
              <a:gd name="connsiteX13" fmla="*/ 66531 w 3536171"/>
              <a:gd name="connsiteY13" fmla="*/ 3086579 h 3345659"/>
              <a:gd name="connsiteX14" fmla="*/ 138921 w 3536171"/>
              <a:gd name="connsiteY14" fmla="*/ 3345659 h 33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6171" h="3345659">
                <a:moveTo>
                  <a:pt x="3536171" y="243049"/>
                </a:moveTo>
                <a:cubicBezTo>
                  <a:pt x="3366837" y="162615"/>
                  <a:pt x="3183534" y="106947"/>
                  <a:pt x="3012931" y="66519"/>
                </a:cubicBezTo>
                <a:cubicBezTo>
                  <a:pt x="2842328" y="26091"/>
                  <a:pt x="2670878" y="4924"/>
                  <a:pt x="2512551" y="479"/>
                </a:cubicBezTo>
                <a:cubicBezTo>
                  <a:pt x="2354224" y="-3966"/>
                  <a:pt x="2205634" y="23606"/>
                  <a:pt x="2062971" y="39849"/>
                </a:cubicBezTo>
                <a:cubicBezTo>
                  <a:pt x="1920308" y="56092"/>
                  <a:pt x="1807047" y="48866"/>
                  <a:pt x="1656571" y="97936"/>
                </a:cubicBezTo>
                <a:cubicBezTo>
                  <a:pt x="1506095" y="147006"/>
                  <a:pt x="1302507" y="249471"/>
                  <a:pt x="1160113" y="334267"/>
                </a:cubicBezTo>
                <a:cubicBezTo>
                  <a:pt x="1017719" y="419063"/>
                  <a:pt x="860412" y="559937"/>
                  <a:pt x="802204" y="606715"/>
                </a:cubicBezTo>
                <a:cubicBezTo>
                  <a:pt x="743996" y="653493"/>
                  <a:pt x="830382" y="549595"/>
                  <a:pt x="790320" y="594394"/>
                </a:cubicBezTo>
                <a:cubicBezTo>
                  <a:pt x="750258" y="639193"/>
                  <a:pt x="646902" y="764098"/>
                  <a:pt x="561831" y="875509"/>
                </a:cubicBezTo>
                <a:cubicBezTo>
                  <a:pt x="476760" y="986920"/>
                  <a:pt x="353551" y="1129086"/>
                  <a:pt x="279891" y="1262859"/>
                </a:cubicBezTo>
                <a:cubicBezTo>
                  <a:pt x="206231" y="1396632"/>
                  <a:pt x="163898" y="1530617"/>
                  <a:pt x="119871" y="1678149"/>
                </a:cubicBezTo>
                <a:cubicBezTo>
                  <a:pt x="75844" y="1825681"/>
                  <a:pt x="34781" y="1974482"/>
                  <a:pt x="15731" y="2148049"/>
                </a:cubicBezTo>
                <a:cubicBezTo>
                  <a:pt x="-3319" y="2321616"/>
                  <a:pt x="-2896" y="2563127"/>
                  <a:pt x="5571" y="2719549"/>
                </a:cubicBezTo>
                <a:cubicBezTo>
                  <a:pt x="14038" y="2875971"/>
                  <a:pt x="41131" y="2982862"/>
                  <a:pt x="66531" y="3086579"/>
                </a:cubicBezTo>
                <a:cubicBezTo>
                  <a:pt x="91931" y="3190296"/>
                  <a:pt x="113521" y="3264167"/>
                  <a:pt x="138921" y="3345659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0" name="フリーフォーム 1029"/>
          <p:cNvSpPr/>
          <p:nvPr/>
        </p:nvSpPr>
        <p:spPr>
          <a:xfrm>
            <a:off x="3306306" y="6006275"/>
            <a:ext cx="376875" cy="541758"/>
          </a:xfrm>
          <a:custGeom>
            <a:avLst/>
            <a:gdLst>
              <a:gd name="connsiteX0" fmla="*/ 406400 w 406400"/>
              <a:gd name="connsiteY0" fmla="*/ 584200 h 584200"/>
              <a:gd name="connsiteX1" fmla="*/ 152400 w 406400"/>
              <a:gd name="connsiteY1" fmla="*/ 292100 h 584200"/>
              <a:gd name="connsiteX2" fmla="*/ 0 w 406400"/>
              <a:gd name="connsiteY2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400" h="584200">
                <a:moveTo>
                  <a:pt x="406400" y="584200"/>
                </a:moveTo>
                <a:cubicBezTo>
                  <a:pt x="313266" y="486833"/>
                  <a:pt x="220133" y="389467"/>
                  <a:pt x="152400" y="292100"/>
                </a:cubicBezTo>
                <a:cubicBezTo>
                  <a:pt x="84667" y="194733"/>
                  <a:pt x="23283" y="55033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1" name="フリーフォーム 1030"/>
          <p:cNvSpPr/>
          <p:nvPr/>
        </p:nvSpPr>
        <p:spPr>
          <a:xfrm>
            <a:off x="6437309" y="3190776"/>
            <a:ext cx="1024697" cy="2319229"/>
          </a:xfrm>
          <a:custGeom>
            <a:avLst/>
            <a:gdLst>
              <a:gd name="connsiteX0" fmla="*/ 0 w 1158747"/>
              <a:gd name="connsiteY0" fmla="*/ 0 h 2489200"/>
              <a:gd name="connsiteX1" fmla="*/ 419100 w 1158747"/>
              <a:gd name="connsiteY1" fmla="*/ 317500 h 2489200"/>
              <a:gd name="connsiteX2" fmla="*/ 711200 w 1158747"/>
              <a:gd name="connsiteY2" fmla="*/ 635000 h 2489200"/>
              <a:gd name="connsiteX3" fmla="*/ 1054100 w 1158747"/>
              <a:gd name="connsiteY3" fmla="*/ 1244600 h 2489200"/>
              <a:gd name="connsiteX4" fmla="*/ 1130300 w 1158747"/>
              <a:gd name="connsiteY4" fmla="*/ 1638300 h 2489200"/>
              <a:gd name="connsiteX5" fmla="*/ 1155700 w 1158747"/>
              <a:gd name="connsiteY5" fmla="*/ 2032000 h 2489200"/>
              <a:gd name="connsiteX6" fmla="*/ 1066800 w 1158747"/>
              <a:gd name="connsiteY6" fmla="*/ 2489200 h 2489200"/>
              <a:gd name="connsiteX0" fmla="*/ 0 w 1158747"/>
              <a:gd name="connsiteY0" fmla="*/ 0 h 2489200"/>
              <a:gd name="connsiteX1" fmla="*/ 419100 w 1158747"/>
              <a:gd name="connsiteY1" fmla="*/ 317500 h 2489200"/>
              <a:gd name="connsiteX2" fmla="*/ 711200 w 1158747"/>
              <a:gd name="connsiteY2" fmla="*/ 635000 h 2489200"/>
              <a:gd name="connsiteX3" fmla="*/ 1130300 w 1158747"/>
              <a:gd name="connsiteY3" fmla="*/ 1638300 h 2489200"/>
              <a:gd name="connsiteX4" fmla="*/ 1155700 w 1158747"/>
              <a:gd name="connsiteY4" fmla="*/ 2032000 h 2489200"/>
              <a:gd name="connsiteX5" fmla="*/ 1066800 w 1158747"/>
              <a:gd name="connsiteY5" fmla="*/ 2489200 h 2489200"/>
              <a:gd name="connsiteX0" fmla="*/ 0 w 1162428"/>
              <a:gd name="connsiteY0" fmla="*/ 0 h 2489200"/>
              <a:gd name="connsiteX1" fmla="*/ 419100 w 1162428"/>
              <a:gd name="connsiteY1" fmla="*/ 317500 h 2489200"/>
              <a:gd name="connsiteX2" fmla="*/ 711200 w 1162428"/>
              <a:gd name="connsiteY2" fmla="*/ 635000 h 2489200"/>
              <a:gd name="connsiteX3" fmla="*/ 1130300 w 1162428"/>
              <a:gd name="connsiteY3" fmla="*/ 1638300 h 2489200"/>
              <a:gd name="connsiteX4" fmla="*/ 1126393 w 1162428"/>
              <a:gd name="connsiteY4" fmla="*/ 2026138 h 2489200"/>
              <a:gd name="connsiteX5" fmla="*/ 1066800 w 1162428"/>
              <a:gd name="connsiteY5" fmla="*/ 2489200 h 2489200"/>
              <a:gd name="connsiteX0" fmla="*/ 0 w 1127361"/>
              <a:gd name="connsiteY0" fmla="*/ 0 h 2489200"/>
              <a:gd name="connsiteX1" fmla="*/ 419100 w 1127361"/>
              <a:gd name="connsiteY1" fmla="*/ 317500 h 2489200"/>
              <a:gd name="connsiteX2" fmla="*/ 711200 w 1127361"/>
              <a:gd name="connsiteY2" fmla="*/ 635000 h 2489200"/>
              <a:gd name="connsiteX3" fmla="*/ 989623 w 1127361"/>
              <a:gd name="connsiteY3" fmla="*/ 1192823 h 2489200"/>
              <a:gd name="connsiteX4" fmla="*/ 1126393 w 1127361"/>
              <a:gd name="connsiteY4" fmla="*/ 2026138 h 2489200"/>
              <a:gd name="connsiteX5" fmla="*/ 1066800 w 1127361"/>
              <a:gd name="connsiteY5" fmla="*/ 2489200 h 2489200"/>
              <a:gd name="connsiteX0" fmla="*/ 0 w 1127393"/>
              <a:gd name="connsiteY0" fmla="*/ 0 h 2489200"/>
              <a:gd name="connsiteX1" fmla="*/ 419100 w 1127393"/>
              <a:gd name="connsiteY1" fmla="*/ 317500 h 2489200"/>
              <a:gd name="connsiteX2" fmla="*/ 693616 w 1127393"/>
              <a:gd name="connsiteY2" fmla="*/ 658446 h 2489200"/>
              <a:gd name="connsiteX3" fmla="*/ 989623 w 1127393"/>
              <a:gd name="connsiteY3" fmla="*/ 1192823 h 2489200"/>
              <a:gd name="connsiteX4" fmla="*/ 1126393 w 1127393"/>
              <a:gd name="connsiteY4" fmla="*/ 2026138 h 2489200"/>
              <a:gd name="connsiteX5" fmla="*/ 1066800 w 1127393"/>
              <a:gd name="connsiteY5" fmla="*/ 2489200 h 2489200"/>
              <a:gd name="connsiteX0" fmla="*/ 0 w 1128280"/>
              <a:gd name="connsiteY0" fmla="*/ 0 h 2489200"/>
              <a:gd name="connsiteX1" fmla="*/ 419100 w 1128280"/>
              <a:gd name="connsiteY1" fmla="*/ 317500 h 2489200"/>
              <a:gd name="connsiteX2" fmla="*/ 693616 w 1128280"/>
              <a:gd name="connsiteY2" fmla="*/ 658446 h 2489200"/>
              <a:gd name="connsiteX3" fmla="*/ 1030654 w 1128280"/>
              <a:gd name="connsiteY3" fmla="*/ 1321777 h 2489200"/>
              <a:gd name="connsiteX4" fmla="*/ 1126393 w 1128280"/>
              <a:gd name="connsiteY4" fmla="*/ 2026138 h 2489200"/>
              <a:gd name="connsiteX5" fmla="*/ 1066800 w 1128280"/>
              <a:gd name="connsiteY5" fmla="*/ 2489200 h 2489200"/>
              <a:gd name="connsiteX0" fmla="*/ 0 w 1128280"/>
              <a:gd name="connsiteY0" fmla="*/ 0 h 2500923"/>
              <a:gd name="connsiteX1" fmla="*/ 419100 w 1128280"/>
              <a:gd name="connsiteY1" fmla="*/ 317500 h 2500923"/>
              <a:gd name="connsiteX2" fmla="*/ 693616 w 1128280"/>
              <a:gd name="connsiteY2" fmla="*/ 658446 h 2500923"/>
              <a:gd name="connsiteX3" fmla="*/ 1030654 w 1128280"/>
              <a:gd name="connsiteY3" fmla="*/ 1321777 h 2500923"/>
              <a:gd name="connsiteX4" fmla="*/ 1126393 w 1128280"/>
              <a:gd name="connsiteY4" fmla="*/ 2026138 h 2500923"/>
              <a:gd name="connsiteX5" fmla="*/ 1055077 w 1128280"/>
              <a:gd name="connsiteY5" fmla="*/ 2500923 h 2500923"/>
              <a:gd name="connsiteX0" fmla="*/ 0 w 1106051"/>
              <a:gd name="connsiteY0" fmla="*/ 0 h 2500923"/>
              <a:gd name="connsiteX1" fmla="*/ 419100 w 1106051"/>
              <a:gd name="connsiteY1" fmla="*/ 317500 h 2500923"/>
              <a:gd name="connsiteX2" fmla="*/ 693616 w 1106051"/>
              <a:gd name="connsiteY2" fmla="*/ 658446 h 2500923"/>
              <a:gd name="connsiteX3" fmla="*/ 1030654 w 1106051"/>
              <a:gd name="connsiteY3" fmla="*/ 1321777 h 2500923"/>
              <a:gd name="connsiteX4" fmla="*/ 1102947 w 1106051"/>
              <a:gd name="connsiteY4" fmla="*/ 2008553 h 2500923"/>
              <a:gd name="connsiteX5" fmla="*/ 1055077 w 1106051"/>
              <a:gd name="connsiteY5" fmla="*/ 2500923 h 2500923"/>
              <a:gd name="connsiteX0" fmla="*/ 0 w 1105205"/>
              <a:gd name="connsiteY0" fmla="*/ 0 h 2500923"/>
              <a:gd name="connsiteX1" fmla="*/ 419100 w 1105205"/>
              <a:gd name="connsiteY1" fmla="*/ 317500 h 2500923"/>
              <a:gd name="connsiteX2" fmla="*/ 693616 w 1105205"/>
              <a:gd name="connsiteY2" fmla="*/ 658446 h 2500923"/>
              <a:gd name="connsiteX3" fmla="*/ 1018930 w 1105205"/>
              <a:gd name="connsiteY3" fmla="*/ 1321777 h 2500923"/>
              <a:gd name="connsiteX4" fmla="*/ 1102947 w 1105205"/>
              <a:gd name="connsiteY4" fmla="*/ 2008553 h 2500923"/>
              <a:gd name="connsiteX5" fmla="*/ 1055077 w 1105205"/>
              <a:gd name="connsiteY5" fmla="*/ 2500923 h 2500923"/>
              <a:gd name="connsiteX0" fmla="*/ 0 w 1105205"/>
              <a:gd name="connsiteY0" fmla="*/ 0 h 2500923"/>
              <a:gd name="connsiteX1" fmla="*/ 395653 w 1105205"/>
              <a:gd name="connsiteY1" fmla="*/ 329223 h 2500923"/>
              <a:gd name="connsiteX2" fmla="*/ 693616 w 1105205"/>
              <a:gd name="connsiteY2" fmla="*/ 658446 h 2500923"/>
              <a:gd name="connsiteX3" fmla="*/ 1018930 w 1105205"/>
              <a:gd name="connsiteY3" fmla="*/ 1321777 h 2500923"/>
              <a:gd name="connsiteX4" fmla="*/ 1102947 w 1105205"/>
              <a:gd name="connsiteY4" fmla="*/ 2008553 h 2500923"/>
              <a:gd name="connsiteX5" fmla="*/ 1055077 w 1105205"/>
              <a:gd name="connsiteY5" fmla="*/ 2500923 h 2500923"/>
              <a:gd name="connsiteX0" fmla="*/ 0 w 1104974"/>
              <a:gd name="connsiteY0" fmla="*/ 0 h 2500923"/>
              <a:gd name="connsiteX1" fmla="*/ 395653 w 1104974"/>
              <a:gd name="connsiteY1" fmla="*/ 329223 h 2500923"/>
              <a:gd name="connsiteX2" fmla="*/ 722924 w 1104974"/>
              <a:gd name="connsiteY2" fmla="*/ 699476 h 2500923"/>
              <a:gd name="connsiteX3" fmla="*/ 1018930 w 1104974"/>
              <a:gd name="connsiteY3" fmla="*/ 1321777 h 2500923"/>
              <a:gd name="connsiteX4" fmla="*/ 1102947 w 1104974"/>
              <a:gd name="connsiteY4" fmla="*/ 2008553 h 2500923"/>
              <a:gd name="connsiteX5" fmla="*/ 1055077 w 1104974"/>
              <a:gd name="connsiteY5" fmla="*/ 2500923 h 250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74" h="2500923">
                <a:moveTo>
                  <a:pt x="0" y="0"/>
                </a:moveTo>
                <a:cubicBezTo>
                  <a:pt x="150283" y="105833"/>
                  <a:pt x="275166" y="212644"/>
                  <a:pt x="395653" y="329223"/>
                </a:cubicBezTo>
                <a:cubicBezTo>
                  <a:pt x="516140" y="445802"/>
                  <a:pt x="619045" y="534050"/>
                  <a:pt x="722924" y="699476"/>
                </a:cubicBezTo>
                <a:cubicBezTo>
                  <a:pt x="826803" y="864902"/>
                  <a:pt x="955593" y="1103597"/>
                  <a:pt x="1018930" y="1321777"/>
                </a:cubicBezTo>
                <a:cubicBezTo>
                  <a:pt x="1082267" y="1539957"/>
                  <a:pt x="1113530" y="1866736"/>
                  <a:pt x="1102947" y="2008553"/>
                </a:cubicBezTo>
                <a:cubicBezTo>
                  <a:pt x="1092364" y="2150370"/>
                  <a:pt x="1055077" y="2500923"/>
                  <a:pt x="1055077" y="2500923"/>
                </a:cubicBezTo>
              </a:path>
            </a:pathLst>
          </a:custGeom>
          <a:noFill/>
          <a:ln w="38100">
            <a:solidFill>
              <a:srgbClr val="00B0F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2" name="フリーフォーム 1031"/>
          <p:cNvSpPr/>
          <p:nvPr/>
        </p:nvSpPr>
        <p:spPr>
          <a:xfrm>
            <a:off x="5351079" y="2607345"/>
            <a:ext cx="2383644" cy="3585746"/>
          </a:xfrm>
          <a:custGeom>
            <a:avLst/>
            <a:gdLst>
              <a:gd name="connsiteX0" fmla="*/ 0 w 2522266"/>
              <a:gd name="connsiteY0" fmla="*/ 0 h 3860800"/>
              <a:gd name="connsiteX1" fmla="*/ 838200 w 2522266"/>
              <a:gd name="connsiteY1" fmla="*/ 152400 h 3860800"/>
              <a:gd name="connsiteX2" fmla="*/ 1409700 w 2522266"/>
              <a:gd name="connsiteY2" fmla="*/ 444500 h 3860800"/>
              <a:gd name="connsiteX3" fmla="*/ 1943100 w 2522266"/>
              <a:gd name="connsiteY3" fmla="*/ 965200 h 3860800"/>
              <a:gd name="connsiteX4" fmla="*/ 2349500 w 2522266"/>
              <a:gd name="connsiteY4" fmla="*/ 1524000 h 3860800"/>
              <a:gd name="connsiteX5" fmla="*/ 2514600 w 2522266"/>
              <a:gd name="connsiteY5" fmla="*/ 2286000 h 3860800"/>
              <a:gd name="connsiteX6" fmla="*/ 2489200 w 2522266"/>
              <a:gd name="connsiteY6" fmla="*/ 3060700 h 3860800"/>
              <a:gd name="connsiteX7" fmla="*/ 2438400 w 2522266"/>
              <a:gd name="connsiteY7" fmla="*/ 3416300 h 3860800"/>
              <a:gd name="connsiteX8" fmla="*/ 2235200 w 2522266"/>
              <a:gd name="connsiteY8" fmla="*/ 3860800 h 3860800"/>
              <a:gd name="connsiteX0" fmla="*/ 0 w 2522266"/>
              <a:gd name="connsiteY0" fmla="*/ 0 h 3860800"/>
              <a:gd name="connsiteX1" fmla="*/ 838200 w 2522266"/>
              <a:gd name="connsiteY1" fmla="*/ 152400 h 3860800"/>
              <a:gd name="connsiteX2" fmla="*/ 1409700 w 2522266"/>
              <a:gd name="connsiteY2" fmla="*/ 444500 h 3860800"/>
              <a:gd name="connsiteX3" fmla="*/ 1960684 w 2522266"/>
              <a:gd name="connsiteY3" fmla="*/ 959339 h 3860800"/>
              <a:gd name="connsiteX4" fmla="*/ 2349500 w 2522266"/>
              <a:gd name="connsiteY4" fmla="*/ 1524000 h 3860800"/>
              <a:gd name="connsiteX5" fmla="*/ 2514600 w 2522266"/>
              <a:gd name="connsiteY5" fmla="*/ 2286000 h 3860800"/>
              <a:gd name="connsiteX6" fmla="*/ 2489200 w 2522266"/>
              <a:gd name="connsiteY6" fmla="*/ 3060700 h 3860800"/>
              <a:gd name="connsiteX7" fmla="*/ 2438400 w 2522266"/>
              <a:gd name="connsiteY7" fmla="*/ 3416300 h 3860800"/>
              <a:gd name="connsiteX8" fmla="*/ 2235200 w 2522266"/>
              <a:gd name="connsiteY8" fmla="*/ 3860800 h 3860800"/>
              <a:gd name="connsiteX0" fmla="*/ 0 w 2524712"/>
              <a:gd name="connsiteY0" fmla="*/ 0 h 3860800"/>
              <a:gd name="connsiteX1" fmla="*/ 838200 w 2524712"/>
              <a:gd name="connsiteY1" fmla="*/ 152400 h 3860800"/>
              <a:gd name="connsiteX2" fmla="*/ 1409700 w 2524712"/>
              <a:gd name="connsiteY2" fmla="*/ 444500 h 3860800"/>
              <a:gd name="connsiteX3" fmla="*/ 1960684 w 2524712"/>
              <a:gd name="connsiteY3" fmla="*/ 959339 h 3860800"/>
              <a:gd name="connsiteX4" fmla="*/ 2314331 w 2524712"/>
              <a:gd name="connsiteY4" fmla="*/ 1535723 h 3860800"/>
              <a:gd name="connsiteX5" fmla="*/ 2514600 w 2524712"/>
              <a:gd name="connsiteY5" fmla="*/ 2286000 h 3860800"/>
              <a:gd name="connsiteX6" fmla="*/ 2489200 w 2524712"/>
              <a:gd name="connsiteY6" fmla="*/ 3060700 h 3860800"/>
              <a:gd name="connsiteX7" fmla="*/ 2438400 w 2524712"/>
              <a:gd name="connsiteY7" fmla="*/ 3416300 h 3860800"/>
              <a:gd name="connsiteX8" fmla="*/ 2235200 w 2524712"/>
              <a:gd name="connsiteY8" fmla="*/ 3860800 h 3860800"/>
              <a:gd name="connsiteX0" fmla="*/ 0 w 2544658"/>
              <a:gd name="connsiteY0" fmla="*/ 0 h 3860800"/>
              <a:gd name="connsiteX1" fmla="*/ 838200 w 2544658"/>
              <a:gd name="connsiteY1" fmla="*/ 152400 h 3860800"/>
              <a:gd name="connsiteX2" fmla="*/ 1409700 w 2544658"/>
              <a:gd name="connsiteY2" fmla="*/ 444500 h 3860800"/>
              <a:gd name="connsiteX3" fmla="*/ 1960684 w 2544658"/>
              <a:gd name="connsiteY3" fmla="*/ 959339 h 3860800"/>
              <a:gd name="connsiteX4" fmla="*/ 2314331 w 2544658"/>
              <a:gd name="connsiteY4" fmla="*/ 1535723 h 3860800"/>
              <a:gd name="connsiteX5" fmla="*/ 2514600 w 2544658"/>
              <a:gd name="connsiteY5" fmla="*/ 2286000 h 3860800"/>
              <a:gd name="connsiteX6" fmla="*/ 2536093 w 2544658"/>
              <a:gd name="connsiteY6" fmla="*/ 2896576 h 3860800"/>
              <a:gd name="connsiteX7" fmla="*/ 2438400 w 2544658"/>
              <a:gd name="connsiteY7" fmla="*/ 3416300 h 3860800"/>
              <a:gd name="connsiteX8" fmla="*/ 2235200 w 2544658"/>
              <a:gd name="connsiteY8" fmla="*/ 3860800 h 3860800"/>
              <a:gd name="connsiteX0" fmla="*/ 0 w 2544658"/>
              <a:gd name="connsiteY0" fmla="*/ 0 h 3860800"/>
              <a:gd name="connsiteX1" fmla="*/ 838200 w 2544658"/>
              <a:gd name="connsiteY1" fmla="*/ 152400 h 3860800"/>
              <a:gd name="connsiteX2" fmla="*/ 1409700 w 2544658"/>
              <a:gd name="connsiteY2" fmla="*/ 444500 h 3860800"/>
              <a:gd name="connsiteX3" fmla="*/ 1960684 w 2544658"/>
              <a:gd name="connsiteY3" fmla="*/ 959339 h 3860800"/>
              <a:gd name="connsiteX4" fmla="*/ 2314331 w 2544658"/>
              <a:gd name="connsiteY4" fmla="*/ 1535723 h 3860800"/>
              <a:gd name="connsiteX5" fmla="*/ 2514600 w 2544658"/>
              <a:gd name="connsiteY5" fmla="*/ 2203938 h 3860800"/>
              <a:gd name="connsiteX6" fmla="*/ 2536093 w 2544658"/>
              <a:gd name="connsiteY6" fmla="*/ 2896576 h 3860800"/>
              <a:gd name="connsiteX7" fmla="*/ 2438400 w 2544658"/>
              <a:gd name="connsiteY7" fmla="*/ 3416300 h 3860800"/>
              <a:gd name="connsiteX8" fmla="*/ 2235200 w 2544658"/>
              <a:gd name="connsiteY8" fmla="*/ 3860800 h 3860800"/>
              <a:gd name="connsiteX0" fmla="*/ 0 w 2545928"/>
              <a:gd name="connsiteY0" fmla="*/ 0 h 3860800"/>
              <a:gd name="connsiteX1" fmla="*/ 838200 w 2545928"/>
              <a:gd name="connsiteY1" fmla="*/ 152400 h 3860800"/>
              <a:gd name="connsiteX2" fmla="*/ 1409700 w 2545928"/>
              <a:gd name="connsiteY2" fmla="*/ 444500 h 3860800"/>
              <a:gd name="connsiteX3" fmla="*/ 1960684 w 2545928"/>
              <a:gd name="connsiteY3" fmla="*/ 959339 h 3860800"/>
              <a:gd name="connsiteX4" fmla="*/ 2314331 w 2545928"/>
              <a:gd name="connsiteY4" fmla="*/ 1535723 h 3860800"/>
              <a:gd name="connsiteX5" fmla="*/ 2514600 w 2545928"/>
              <a:gd name="connsiteY5" fmla="*/ 2203938 h 3860800"/>
              <a:gd name="connsiteX6" fmla="*/ 2536093 w 2545928"/>
              <a:gd name="connsiteY6" fmla="*/ 2896576 h 3860800"/>
              <a:gd name="connsiteX7" fmla="*/ 2420816 w 2545928"/>
              <a:gd name="connsiteY7" fmla="*/ 3416300 h 3860800"/>
              <a:gd name="connsiteX8" fmla="*/ 2235200 w 2545928"/>
              <a:gd name="connsiteY8" fmla="*/ 3860800 h 3860800"/>
              <a:gd name="connsiteX0" fmla="*/ 0 w 2545928"/>
              <a:gd name="connsiteY0" fmla="*/ 0 h 3872523"/>
              <a:gd name="connsiteX1" fmla="*/ 838200 w 2545928"/>
              <a:gd name="connsiteY1" fmla="*/ 152400 h 3872523"/>
              <a:gd name="connsiteX2" fmla="*/ 1409700 w 2545928"/>
              <a:gd name="connsiteY2" fmla="*/ 444500 h 3872523"/>
              <a:gd name="connsiteX3" fmla="*/ 1960684 w 2545928"/>
              <a:gd name="connsiteY3" fmla="*/ 959339 h 3872523"/>
              <a:gd name="connsiteX4" fmla="*/ 2314331 w 2545928"/>
              <a:gd name="connsiteY4" fmla="*/ 1535723 h 3872523"/>
              <a:gd name="connsiteX5" fmla="*/ 2514600 w 2545928"/>
              <a:gd name="connsiteY5" fmla="*/ 2203938 h 3872523"/>
              <a:gd name="connsiteX6" fmla="*/ 2536093 w 2545928"/>
              <a:gd name="connsiteY6" fmla="*/ 2896576 h 3872523"/>
              <a:gd name="connsiteX7" fmla="*/ 2420816 w 2545928"/>
              <a:gd name="connsiteY7" fmla="*/ 3416300 h 3872523"/>
              <a:gd name="connsiteX8" fmla="*/ 2200031 w 2545928"/>
              <a:gd name="connsiteY8" fmla="*/ 3872523 h 3872523"/>
              <a:gd name="connsiteX0" fmla="*/ 0 w 2586958"/>
              <a:gd name="connsiteY0" fmla="*/ 0 h 3866662"/>
              <a:gd name="connsiteX1" fmla="*/ 879230 w 2586958"/>
              <a:gd name="connsiteY1" fmla="*/ 146539 h 3866662"/>
              <a:gd name="connsiteX2" fmla="*/ 1450730 w 2586958"/>
              <a:gd name="connsiteY2" fmla="*/ 438639 h 3866662"/>
              <a:gd name="connsiteX3" fmla="*/ 2001714 w 2586958"/>
              <a:gd name="connsiteY3" fmla="*/ 953478 h 3866662"/>
              <a:gd name="connsiteX4" fmla="*/ 2355361 w 2586958"/>
              <a:gd name="connsiteY4" fmla="*/ 1529862 h 3866662"/>
              <a:gd name="connsiteX5" fmla="*/ 2555630 w 2586958"/>
              <a:gd name="connsiteY5" fmla="*/ 2198077 h 3866662"/>
              <a:gd name="connsiteX6" fmla="*/ 2577123 w 2586958"/>
              <a:gd name="connsiteY6" fmla="*/ 2890715 h 3866662"/>
              <a:gd name="connsiteX7" fmla="*/ 2461846 w 2586958"/>
              <a:gd name="connsiteY7" fmla="*/ 3410439 h 3866662"/>
              <a:gd name="connsiteX8" fmla="*/ 2241061 w 2586958"/>
              <a:gd name="connsiteY8" fmla="*/ 3866662 h 3866662"/>
              <a:gd name="connsiteX0" fmla="*/ 0 w 2586958"/>
              <a:gd name="connsiteY0" fmla="*/ 0 h 3866662"/>
              <a:gd name="connsiteX1" fmla="*/ 879230 w 2586958"/>
              <a:gd name="connsiteY1" fmla="*/ 146539 h 3866662"/>
              <a:gd name="connsiteX2" fmla="*/ 1450730 w 2586958"/>
              <a:gd name="connsiteY2" fmla="*/ 438639 h 3866662"/>
              <a:gd name="connsiteX3" fmla="*/ 2001714 w 2586958"/>
              <a:gd name="connsiteY3" fmla="*/ 953478 h 3866662"/>
              <a:gd name="connsiteX4" fmla="*/ 2355361 w 2586958"/>
              <a:gd name="connsiteY4" fmla="*/ 1529862 h 3866662"/>
              <a:gd name="connsiteX5" fmla="*/ 2555630 w 2586958"/>
              <a:gd name="connsiteY5" fmla="*/ 2198077 h 3866662"/>
              <a:gd name="connsiteX6" fmla="*/ 2577123 w 2586958"/>
              <a:gd name="connsiteY6" fmla="*/ 2890715 h 3866662"/>
              <a:gd name="connsiteX7" fmla="*/ 2461846 w 2586958"/>
              <a:gd name="connsiteY7" fmla="*/ 3410439 h 3866662"/>
              <a:gd name="connsiteX8" fmla="*/ 2241061 w 2586958"/>
              <a:gd name="connsiteY8" fmla="*/ 3866662 h 3866662"/>
              <a:gd name="connsiteX0" fmla="*/ 0 w 2588661"/>
              <a:gd name="connsiteY0" fmla="*/ 0 h 3866662"/>
              <a:gd name="connsiteX1" fmla="*/ 879230 w 2588661"/>
              <a:gd name="connsiteY1" fmla="*/ 146539 h 3866662"/>
              <a:gd name="connsiteX2" fmla="*/ 1450730 w 2588661"/>
              <a:gd name="connsiteY2" fmla="*/ 438639 h 3866662"/>
              <a:gd name="connsiteX3" fmla="*/ 2001714 w 2588661"/>
              <a:gd name="connsiteY3" fmla="*/ 953478 h 3866662"/>
              <a:gd name="connsiteX4" fmla="*/ 2355361 w 2588661"/>
              <a:gd name="connsiteY4" fmla="*/ 1529862 h 3866662"/>
              <a:gd name="connsiteX5" fmla="*/ 2555630 w 2588661"/>
              <a:gd name="connsiteY5" fmla="*/ 2198077 h 3866662"/>
              <a:gd name="connsiteX6" fmla="*/ 2577123 w 2588661"/>
              <a:gd name="connsiteY6" fmla="*/ 2890715 h 3866662"/>
              <a:gd name="connsiteX7" fmla="*/ 2438400 w 2588661"/>
              <a:gd name="connsiteY7" fmla="*/ 3404577 h 3866662"/>
              <a:gd name="connsiteX8" fmla="*/ 2241061 w 2588661"/>
              <a:gd name="connsiteY8" fmla="*/ 3866662 h 3866662"/>
              <a:gd name="connsiteX0" fmla="*/ 0 w 2586958"/>
              <a:gd name="connsiteY0" fmla="*/ 0 h 3866662"/>
              <a:gd name="connsiteX1" fmla="*/ 879230 w 2586958"/>
              <a:gd name="connsiteY1" fmla="*/ 146539 h 3866662"/>
              <a:gd name="connsiteX2" fmla="*/ 1450730 w 2586958"/>
              <a:gd name="connsiteY2" fmla="*/ 438639 h 3866662"/>
              <a:gd name="connsiteX3" fmla="*/ 2001714 w 2586958"/>
              <a:gd name="connsiteY3" fmla="*/ 953478 h 3866662"/>
              <a:gd name="connsiteX4" fmla="*/ 2355361 w 2586958"/>
              <a:gd name="connsiteY4" fmla="*/ 1529862 h 3866662"/>
              <a:gd name="connsiteX5" fmla="*/ 2555630 w 2586958"/>
              <a:gd name="connsiteY5" fmla="*/ 2198077 h 3866662"/>
              <a:gd name="connsiteX6" fmla="*/ 2577123 w 2586958"/>
              <a:gd name="connsiteY6" fmla="*/ 2890715 h 3866662"/>
              <a:gd name="connsiteX7" fmla="*/ 2461846 w 2586958"/>
              <a:gd name="connsiteY7" fmla="*/ 3392854 h 3866662"/>
              <a:gd name="connsiteX8" fmla="*/ 2241061 w 2586958"/>
              <a:gd name="connsiteY8" fmla="*/ 3866662 h 3866662"/>
              <a:gd name="connsiteX0" fmla="*/ 0 w 2588661"/>
              <a:gd name="connsiteY0" fmla="*/ 0 h 3866662"/>
              <a:gd name="connsiteX1" fmla="*/ 879230 w 2588661"/>
              <a:gd name="connsiteY1" fmla="*/ 146539 h 3866662"/>
              <a:gd name="connsiteX2" fmla="*/ 1450730 w 2588661"/>
              <a:gd name="connsiteY2" fmla="*/ 438639 h 3866662"/>
              <a:gd name="connsiteX3" fmla="*/ 2001714 w 2588661"/>
              <a:gd name="connsiteY3" fmla="*/ 953478 h 3866662"/>
              <a:gd name="connsiteX4" fmla="*/ 2355361 w 2588661"/>
              <a:gd name="connsiteY4" fmla="*/ 1529862 h 3866662"/>
              <a:gd name="connsiteX5" fmla="*/ 2555630 w 2588661"/>
              <a:gd name="connsiteY5" fmla="*/ 2198077 h 3866662"/>
              <a:gd name="connsiteX6" fmla="*/ 2577123 w 2588661"/>
              <a:gd name="connsiteY6" fmla="*/ 2890715 h 3866662"/>
              <a:gd name="connsiteX7" fmla="*/ 2438400 w 2588661"/>
              <a:gd name="connsiteY7" fmla="*/ 3392854 h 3866662"/>
              <a:gd name="connsiteX8" fmla="*/ 2241061 w 2588661"/>
              <a:gd name="connsiteY8" fmla="*/ 3866662 h 3866662"/>
              <a:gd name="connsiteX0" fmla="*/ 0 w 2574893"/>
              <a:gd name="connsiteY0" fmla="*/ 0 h 3866662"/>
              <a:gd name="connsiteX1" fmla="*/ 879230 w 2574893"/>
              <a:gd name="connsiteY1" fmla="*/ 146539 h 3866662"/>
              <a:gd name="connsiteX2" fmla="*/ 1450730 w 2574893"/>
              <a:gd name="connsiteY2" fmla="*/ 438639 h 3866662"/>
              <a:gd name="connsiteX3" fmla="*/ 2001714 w 2574893"/>
              <a:gd name="connsiteY3" fmla="*/ 953478 h 3866662"/>
              <a:gd name="connsiteX4" fmla="*/ 2355361 w 2574893"/>
              <a:gd name="connsiteY4" fmla="*/ 1529862 h 3866662"/>
              <a:gd name="connsiteX5" fmla="*/ 2555630 w 2574893"/>
              <a:gd name="connsiteY5" fmla="*/ 2198077 h 3866662"/>
              <a:gd name="connsiteX6" fmla="*/ 2553677 w 2574893"/>
              <a:gd name="connsiteY6" fmla="*/ 2878992 h 3866662"/>
              <a:gd name="connsiteX7" fmla="*/ 2438400 w 2574893"/>
              <a:gd name="connsiteY7" fmla="*/ 3392854 h 3866662"/>
              <a:gd name="connsiteX8" fmla="*/ 2241061 w 2574893"/>
              <a:gd name="connsiteY8" fmla="*/ 3866662 h 3866662"/>
              <a:gd name="connsiteX0" fmla="*/ 0 w 2564905"/>
              <a:gd name="connsiteY0" fmla="*/ 0 h 3866662"/>
              <a:gd name="connsiteX1" fmla="*/ 879230 w 2564905"/>
              <a:gd name="connsiteY1" fmla="*/ 146539 h 3866662"/>
              <a:gd name="connsiteX2" fmla="*/ 1450730 w 2564905"/>
              <a:gd name="connsiteY2" fmla="*/ 438639 h 3866662"/>
              <a:gd name="connsiteX3" fmla="*/ 2001714 w 2564905"/>
              <a:gd name="connsiteY3" fmla="*/ 953478 h 3866662"/>
              <a:gd name="connsiteX4" fmla="*/ 2355361 w 2564905"/>
              <a:gd name="connsiteY4" fmla="*/ 1529862 h 3866662"/>
              <a:gd name="connsiteX5" fmla="*/ 2538045 w 2564905"/>
              <a:gd name="connsiteY5" fmla="*/ 2215662 h 3866662"/>
              <a:gd name="connsiteX6" fmla="*/ 2553677 w 2564905"/>
              <a:gd name="connsiteY6" fmla="*/ 2878992 h 3866662"/>
              <a:gd name="connsiteX7" fmla="*/ 2438400 w 2564905"/>
              <a:gd name="connsiteY7" fmla="*/ 3392854 h 3866662"/>
              <a:gd name="connsiteX8" fmla="*/ 2241061 w 2564905"/>
              <a:gd name="connsiteY8" fmla="*/ 3866662 h 3866662"/>
              <a:gd name="connsiteX0" fmla="*/ 0 w 2565522"/>
              <a:gd name="connsiteY0" fmla="*/ 0 h 3866662"/>
              <a:gd name="connsiteX1" fmla="*/ 879230 w 2565522"/>
              <a:gd name="connsiteY1" fmla="*/ 146539 h 3866662"/>
              <a:gd name="connsiteX2" fmla="*/ 1450730 w 2565522"/>
              <a:gd name="connsiteY2" fmla="*/ 438639 h 3866662"/>
              <a:gd name="connsiteX3" fmla="*/ 2001714 w 2565522"/>
              <a:gd name="connsiteY3" fmla="*/ 953478 h 3866662"/>
              <a:gd name="connsiteX4" fmla="*/ 2343638 w 2565522"/>
              <a:gd name="connsiteY4" fmla="*/ 1541586 h 3866662"/>
              <a:gd name="connsiteX5" fmla="*/ 2538045 w 2565522"/>
              <a:gd name="connsiteY5" fmla="*/ 2215662 h 3866662"/>
              <a:gd name="connsiteX6" fmla="*/ 2553677 w 2565522"/>
              <a:gd name="connsiteY6" fmla="*/ 2878992 h 3866662"/>
              <a:gd name="connsiteX7" fmla="*/ 2438400 w 2565522"/>
              <a:gd name="connsiteY7" fmla="*/ 3392854 h 3866662"/>
              <a:gd name="connsiteX8" fmla="*/ 2241061 w 2565522"/>
              <a:gd name="connsiteY8" fmla="*/ 3866662 h 3866662"/>
              <a:gd name="connsiteX0" fmla="*/ 0 w 2565522"/>
              <a:gd name="connsiteY0" fmla="*/ 0 h 3866662"/>
              <a:gd name="connsiteX1" fmla="*/ 879230 w 2565522"/>
              <a:gd name="connsiteY1" fmla="*/ 146539 h 3866662"/>
              <a:gd name="connsiteX2" fmla="*/ 1450730 w 2565522"/>
              <a:gd name="connsiteY2" fmla="*/ 438639 h 3866662"/>
              <a:gd name="connsiteX3" fmla="*/ 2001714 w 2565522"/>
              <a:gd name="connsiteY3" fmla="*/ 971063 h 3866662"/>
              <a:gd name="connsiteX4" fmla="*/ 2343638 w 2565522"/>
              <a:gd name="connsiteY4" fmla="*/ 1541586 h 3866662"/>
              <a:gd name="connsiteX5" fmla="*/ 2538045 w 2565522"/>
              <a:gd name="connsiteY5" fmla="*/ 2215662 h 3866662"/>
              <a:gd name="connsiteX6" fmla="*/ 2553677 w 2565522"/>
              <a:gd name="connsiteY6" fmla="*/ 2878992 h 3866662"/>
              <a:gd name="connsiteX7" fmla="*/ 2438400 w 2565522"/>
              <a:gd name="connsiteY7" fmla="*/ 3392854 h 3866662"/>
              <a:gd name="connsiteX8" fmla="*/ 2241061 w 2565522"/>
              <a:gd name="connsiteY8" fmla="*/ 3866662 h 3866662"/>
              <a:gd name="connsiteX0" fmla="*/ 0 w 2579813"/>
              <a:gd name="connsiteY0" fmla="*/ 0 h 3866662"/>
              <a:gd name="connsiteX1" fmla="*/ 879230 w 2579813"/>
              <a:gd name="connsiteY1" fmla="*/ 146539 h 3866662"/>
              <a:gd name="connsiteX2" fmla="*/ 1450730 w 2579813"/>
              <a:gd name="connsiteY2" fmla="*/ 438639 h 3866662"/>
              <a:gd name="connsiteX3" fmla="*/ 2001714 w 2579813"/>
              <a:gd name="connsiteY3" fmla="*/ 971063 h 3866662"/>
              <a:gd name="connsiteX4" fmla="*/ 2343638 w 2579813"/>
              <a:gd name="connsiteY4" fmla="*/ 1541586 h 3866662"/>
              <a:gd name="connsiteX5" fmla="*/ 2561491 w 2579813"/>
              <a:gd name="connsiteY5" fmla="*/ 2209800 h 3866662"/>
              <a:gd name="connsiteX6" fmla="*/ 2553677 w 2579813"/>
              <a:gd name="connsiteY6" fmla="*/ 2878992 h 3866662"/>
              <a:gd name="connsiteX7" fmla="*/ 2438400 w 2579813"/>
              <a:gd name="connsiteY7" fmla="*/ 3392854 h 3866662"/>
              <a:gd name="connsiteX8" fmla="*/ 2241061 w 2579813"/>
              <a:gd name="connsiteY8" fmla="*/ 3866662 h 3866662"/>
              <a:gd name="connsiteX0" fmla="*/ 0 w 2571937"/>
              <a:gd name="connsiteY0" fmla="*/ 0 h 3866662"/>
              <a:gd name="connsiteX1" fmla="*/ 879230 w 2571937"/>
              <a:gd name="connsiteY1" fmla="*/ 146539 h 3866662"/>
              <a:gd name="connsiteX2" fmla="*/ 1450730 w 2571937"/>
              <a:gd name="connsiteY2" fmla="*/ 438639 h 3866662"/>
              <a:gd name="connsiteX3" fmla="*/ 2001714 w 2571937"/>
              <a:gd name="connsiteY3" fmla="*/ 971063 h 3866662"/>
              <a:gd name="connsiteX4" fmla="*/ 2343638 w 2571937"/>
              <a:gd name="connsiteY4" fmla="*/ 1541586 h 3866662"/>
              <a:gd name="connsiteX5" fmla="*/ 2549768 w 2571937"/>
              <a:gd name="connsiteY5" fmla="*/ 2227385 h 3866662"/>
              <a:gd name="connsiteX6" fmla="*/ 2553677 w 2571937"/>
              <a:gd name="connsiteY6" fmla="*/ 2878992 h 3866662"/>
              <a:gd name="connsiteX7" fmla="*/ 2438400 w 2571937"/>
              <a:gd name="connsiteY7" fmla="*/ 3392854 h 3866662"/>
              <a:gd name="connsiteX8" fmla="*/ 2241061 w 2571937"/>
              <a:gd name="connsiteY8" fmla="*/ 3866662 h 3866662"/>
              <a:gd name="connsiteX0" fmla="*/ 0 w 2571157"/>
              <a:gd name="connsiteY0" fmla="*/ 0 h 3866662"/>
              <a:gd name="connsiteX1" fmla="*/ 879230 w 2571157"/>
              <a:gd name="connsiteY1" fmla="*/ 146539 h 3866662"/>
              <a:gd name="connsiteX2" fmla="*/ 1450730 w 2571157"/>
              <a:gd name="connsiteY2" fmla="*/ 438639 h 3866662"/>
              <a:gd name="connsiteX3" fmla="*/ 2001714 w 2571157"/>
              <a:gd name="connsiteY3" fmla="*/ 971063 h 3866662"/>
              <a:gd name="connsiteX4" fmla="*/ 2355362 w 2571157"/>
              <a:gd name="connsiteY4" fmla="*/ 1529863 h 3866662"/>
              <a:gd name="connsiteX5" fmla="*/ 2549768 w 2571157"/>
              <a:gd name="connsiteY5" fmla="*/ 2227385 h 3866662"/>
              <a:gd name="connsiteX6" fmla="*/ 2553677 w 2571157"/>
              <a:gd name="connsiteY6" fmla="*/ 2878992 h 3866662"/>
              <a:gd name="connsiteX7" fmla="*/ 2438400 w 2571157"/>
              <a:gd name="connsiteY7" fmla="*/ 3392854 h 3866662"/>
              <a:gd name="connsiteX8" fmla="*/ 2241061 w 2571157"/>
              <a:gd name="connsiteY8" fmla="*/ 3866662 h 3866662"/>
              <a:gd name="connsiteX0" fmla="*/ 0 w 2571546"/>
              <a:gd name="connsiteY0" fmla="*/ 0 h 3866662"/>
              <a:gd name="connsiteX1" fmla="*/ 879230 w 2571546"/>
              <a:gd name="connsiteY1" fmla="*/ 146539 h 3866662"/>
              <a:gd name="connsiteX2" fmla="*/ 1450730 w 2571546"/>
              <a:gd name="connsiteY2" fmla="*/ 438639 h 3866662"/>
              <a:gd name="connsiteX3" fmla="*/ 2001714 w 2571546"/>
              <a:gd name="connsiteY3" fmla="*/ 971063 h 3866662"/>
              <a:gd name="connsiteX4" fmla="*/ 2349500 w 2571546"/>
              <a:gd name="connsiteY4" fmla="*/ 1547448 h 3866662"/>
              <a:gd name="connsiteX5" fmla="*/ 2549768 w 2571546"/>
              <a:gd name="connsiteY5" fmla="*/ 2227385 h 3866662"/>
              <a:gd name="connsiteX6" fmla="*/ 2553677 w 2571546"/>
              <a:gd name="connsiteY6" fmla="*/ 2878992 h 3866662"/>
              <a:gd name="connsiteX7" fmla="*/ 2438400 w 2571546"/>
              <a:gd name="connsiteY7" fmla="*/ 3392854 h 3866662"/>
              <a:gd name="connsiteX8" fmla="*/ 2241061 w 2571546"/>
              <a:gd name="connsiteY8" fmla="*/ 3866662 h 3866662"/>
              <a:gd name="connsiteX0" fmla="*/ 0 w 2570386"/>
              <a:gd name="connsiteY0" fmla="*/ 0 h 3866662"/>
              <a:gd name="connsiteX1" fmla="*/ 879230 w 2570386"/>
              <a:gd name="connsiteY1" fmla="*/ 146539 h 3866662"/>
              <a:gd name="connsiteX2" fmla="*/ 1450730 w 2570386"/>
              <a:gd name="connsiteY2" fmla="*/ 438639 h 3866662"/>
              <a:gd name="connsiteX3" fmla="*/ 2001714 w 2570386"/>
              <a:gd name="connsiteY3" fmla="*/ 971063 h 3866662"/>
              <a:gd name="connsiteX4" fmla="*/ 2367085 w 2570386"/>
              <a:gd name="connsiteY4" fmla="*/ 1565032 h 3866662"/>
              <a:gd name="connsiteX5" fmla="*/ 2549768 w 2570386"/>
              <a:gd name="connsiteY5" fmla="*/ 2227385 h 3866662"/>
              <a:gd name="connsiteX6" fmla="*/ 2553677 w 2570386"/>
              <a:gd name="connsiteY6" fmla="*/ 2878992 h 3866662"/>
              <a:gd name="connsiteX7" fmla="*/ 2438400 w 2570386"/>
              <a:gd name="connsiteY7" fmla="*/ 3392854 h 3866662"/>
              <a:gd name="connsiteX8" fmla="*/ 2241061 w 2570386"/>
              <a:gd name="connsiteY8" fmla="*/ 3866662 h 3866662"/>
              <a:gd name="connsiteX0" fmla="*/ 0 w 2570386"/>
              <a:gd name="connsiteY0" fmla="*/ 0 h 3866662"/>
              <a:gd name="connsiteX1" fmla="*/ 879230 w 2570386"/>
              <a:gd name="connsiteY1" fmla="*/ 146539 h 3866662"/>
              <a:gd name="connsiteX2" fmla="*/ 1450730 w 2570386"/>
              <a:gd name="connsiteY2" fmla="*/ 432777 h 3866662"/>
              <a:gd name="connsiteX3" fmla="*/ 2001714 w 2570386"/>
              <a:gd name="connsiteY3" fmla="*/ 971063 h 3866662"/>
              <a:gd name="connsiteX4" fmla="*/ 2367085 w 2570386"/>
              <a:gd name="connsiteY4" fmla="*/ 1565032 h 3866662"/>
              <a:gd name="connsiteX5" fmla="*/ 2549768 w 2570386"/>
              <a:gd name="connsiteY5" fmla="*/ 2227385 h 3866662"/>
              <a:gd name="connsiteX6" fmla="*/ 2553677 w 2570386"/>
              <a:gd name="connsiteY6" fmla="*/ 2878992 h 3866662"/>
              <a:gd name="connsiteX7" fmla="*/ 2438400 w 2570386"/>
              <a:gd name="connsiteY7" fmla="*/ 3392854 h 3866662"/>
              <a:gd name="connsiteX8" fmla="*/ 2241061 w 2570386"/>
              <a:gd name="connsiteY8" fmla="*/ 3866662 h 386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386" h="3866662">
                <a:moveTo>
                  <a:pt x="0" y="0"/>
                </a:moveTo>
                <a:cubicBezTo>
                  <a:pt x="313349" y="3989"/>
                  <a:pt x="637442" y="74410"/>
                  <a:pt x="879230" y="146539"/>
                </a:cubicBezTo>
                <a:cubicBezTo>
                  <a:pt x="1121018" y="218669"/>
                  <a:pt x="1263649" y="295356"/>
                  <a:pt x="1450730" y="432777"/>
                </a:cubicBezTo>
                <a:cubicBezTo>
                  <a:pt x="1637811" y="570198"/>
                  <a:pt x="1848988" y="782354"/>
                  <a:pt x="2001714" y="971063"/>
                </a:cubicBezTo>
                <a:cubicBezTo>
                  <a:pt x="2154440" y="1159772"/>
                  <a:pt x="2275743" y="1355645"/>
                  <a:pt x="2367085" y="1565032"/>
                </a:cubicBezTo>
                <a:cubicBezTo>
                  <a:pt x="2458427" y="1774419"/>
                  <a:pt x="2518669" y="2008392"/>
                  <a:pt x="2549768" y="2227385"/>
                </a:cubicBezTo>
                <a:cubicBezTo>
                  <a:pt x="2580867" y="2446378"/>
                  <a:pt x="2572238" y="2684747"/>
                  <a:pt x="2553677" y="2878992"/>
                </a:cubicBezTo>
                <a:cubicBezTo>
                  <a:pt x="2535116" y="3073237"/>
                  <a:pt x="2480733" y="3259504"/>
                  <a:pt x="2438400" y="3392854"/>
                </a:cubicBezTo>
                <a:cubicBezTo>
                  <a:pt x="2396067" y="3526204"/>
                  <a:pt x="2287628" y="3796812"/>
                  <a:pt x="2241061" y="3866662"/>
                </a:cubicBezTo>
              </a:path>
            </a:pathLst>
          </a:custGeom>
          <a:noFill/>
          <a:ln w="38100">
            <a:solidFill>
              <a:srgbClr val="00B0F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4" name="フリーフォーム 1033"/>
          <p:cNvSpPr/>
          <p:nvPr/>
        </p:nvSpPr>
        <p:spPr>
          <a:xfrm>
            <a:off x="3217921" y="3261439"/>
            <a:ext cx="1935657" cy="3839411"/>
          </a:xfrm>
          <a:custGeom>
            <a:avLst/>
            <a:gdLst>
              <a:gd name="connsiteX0" fmla="*/ 2096841 w 2096841"/>
              <a:gd name="connsiteY0" fmla="*/ 3949700 h 3949700"/>
              <a:gd name="connsiteX1" fmla="*/ 1639641 w 2096841"/>
              <a:gd name="connsiteY1" fmla="*/ 3898900 h 3949700"/>
              <a:gd name="connsiteX2" fmla="*/ 1131641 w 2096841"/>
              <a:gd name="connsiteY2" fmla="*/ 3683000 h 3949700"/>
              <a:gd name="connsiteX3" fmla="*/ 509341 w 2096841"/>
              <a:gd name="connsiteY3" fmla="*/ 3124200 h 3949700"/>
              <a:gd name="connsiteX4" fmla="*/ 128341 w 2096841"/>
              <a:gd name="connsiteY4" fmla="*/ 2565400 h 3949700"/>
              <a:gd name="connsiteX5" fmla="*/ 1341 w 2096841"/>
              <a:gd name="connsiteY5" fmla="*/ 1714500 h 3949700"/>
              <a:gd name="connsiteX6" fmla="*/ 191841 w 2096841"/>
              <a:gd name="connsiteY6" fmla="*/ 901700 h 3949700"/>
              <a:gd name="connsiteX7" fmla="*/ 344241 w 2096841"/>
              <a:gd name="connsiteY7" fmla="*/ 444500 h 3949700"/>
              <a:gd name="connsiteX8" fmla="*/ 534741 w 2096841"/>
              <a:gd name="connsiteY8" fmla="*/ 228600 h 3949700"/>
              <a:gd name="connsiteX9" fmla="*/ 801441 w 2096841"/>
              <a:gd name="connsiteY9" fmla="*/ 0 h 3949700"/>
              <a:gd name="connsiteX0" fmla="*/ 2096841 w 2096841"/>
              <a:gd name="connsiteY0" fmla="*/ 4140200 h 4140200"/>
              <a:gd name="connsiteX1" fmla="*/ 1639641 w 2096841"/>
              <a:gd name="connsiteY1" fmla="*/ 4089400 h 4140200"/>
              <a:gd name="connsiteX2" fmla="*/ 1131641 w 2096841"/>
              <a:gd name="connsiteY2" fmla="*/ 3873500 h 4140200"/>
              <a:gd name="connsiteX3" fmla="*/ 509341 w 2096841"/>
              <a:gd name="connsiteY3" fmla="*/ 3314700 h 4140200"/>
              <a:gd name="connsiteX4" fmla="*/ 128341 w 2096841"/>
              <a:gd name="connsiteY4" fmla="*/ 2755900 h 4140200"/>
              <a:gd name="connsiteX5" fmla="*/ 1341 w 2096841"/>
              <a:gd name="connsiteY5" fmla="*/ 1905000 h 4140200"/>
              <a:gd name="connsiteX6" fmla="*/ 191841 w 2096841"/>
              <a:gd name="connsiteY6" fmla="*/ 1092200 h 4140200"/>
              <a:gd name="connsiteX7" fmla="*/ 344241 w 2096841"/>
              <a:gd name="connsiteY7" fmla="*/ 635000 h 4140200"/>
              <a:gd name="connsiteX8" fmla="*/ 534741 w 2096841"/>
              <a:gd name="connsiteY8" fmla="*/ 419100 h 4140200"/>
              <a:gd name="connsiteX9" fmla="*/ 995751 w 2096841"/>
              <a:gd name="connsiteY9" fmla="*/ 0 h 4140200"/>
              <a:gd name="connsiteX0" fmla="*/ 2096841 w 2096841"/>
              <a:gd name="connsiteY0" fmla="*/ 4140200 h 4140200"/>
              <a:gd name="connsiteX1" fmla="*/ 1639641 w 2096841"/>
              <a:gd name="connsiteY1" fmla="*/ 4089400 h 4140200"/>
              <a:gd name="connsiteX2" fmla="*/ 1131641 w 2096841"/>
              <a:gd name="connsiteY2" fmla="*/ 3873500 h 4140200"/>
              <a:gd name="connsiteX3" fmla="*/ 509341 w 2096841"/>
              <a:gd name="connsiteY3" fmla="*/ 3314700 h 4140200"/>
              <a:gd name="connsiteX4" fmla="*/ 128341 w 2096841"/>
              <a:gd name="connsiteY4" fmla="*/ 2755900 h 4140200"/>
              <a:gd name="connsiteX5" fmla="*/ 1341 w 2096841"/>
              <a:gd name="connsiteY5" fmla="*/ 1905000 h 4140200"/>
              <a:gd name="connsiteX6" fmla="*/ 191841 w 2096841"/>
              <a:gd name="connsiteY6" fmla="*/ 1092200 h 4140200"/>
              <a:gd name="connsiteX7" fmla="*/ 344241 w 2096841"/>
              <a:gd name="connsiteY7" fmla="*/ 718820 h 4140200"/>
              <a:gd name="connsiteX8" fmla="*/ 534741 w 2096841"/>
              <a:gd name="connsiteY8" fmla="*/ 419100 h 4140200"/>
              <a:gd name="connsiteX9" fmla="*/ 995751 w 2096841"/>
              <a:gd name="connsiteY9" fmla="*/ 0 h 4140200"/>
              <a:gd name="connsiteX0" fmla="*/ 2096841 w 2096841"/>
              <a:gd name="connsiteY0" fmla="*/ 4140200 h 4140200"/>
              <a:gd name="connsiteX1" fmla="*/ 1639641 w 2096841"/>
              <a:gd name="connsiteY1" fmla="*/ 4089400 h 4140200"/>
              <a:gd name="connsiteX2" fmla="*/ 1131641 w 2096841"/>
              <a:gd name="connsiteY2" fmla="*/ 3873500 h 4140200"/>
              <a:gd name="connsiteX3" fmla="*/ 509341 w 2096841"/>
              <a:gd name="connsiteY3" fmla="*/ 3314700 h 4140200"/>
              <a:gd name="connsiteX4" fmla="*/ 128341 w 2096841"/>
              <a:gd name="connsiteY4" fmla="*/ 2755900 h 4140200"/>
              <a:gd name="connsiteX5" fmla="*/ 1341 w 2096841"/>
              <a:gd name="connsiteY5" fmla="*/ 1905000 h 4140200"/>
              <a:gd name="connsiteX6" fmla="*/ 191841 w 2096841"/>
              <a:gd name="connsiteY6" fmla="*/ 1092200 h 4140200"/>
              <a:gd name="connsiteX7" fmla="*/ 344241 w 2096841"/>
              <a:gd name="connsiteY7" fmla="*/ 718820 h 4140200"/>
              <a:gd name="connsiteX8" fmla="*/ 530931 w 2096841"/>
              <a:gd name="connsiteY8" fmla="*/ 434340 h 4140200"/>
              <a:gd name="connsiteX9" fmla="*/ 995751 w 2096841"/>
              <a:gd name="connsiteY9" fmla="*/ 0 h 4140200"/>
              <a:gd name="connsiteX0" fmla="*/ 2095843 w 2095843"/>
              <a:gd name="connsiteY0" fmla="*/ 4140200 h 4140200"/>
              <a:gd name="connsiteX1" fmla="*/ 1638643 w 2095843"/>
              <a:gd name="connsiteY1" fmla="*/ 4089400 h 4140200"/>
              <a:gd name="connsiteX2" fmla="*/ 1130643 w 2095843"/>
              <a:gd name="connsiteY2" fmla="*/ 3873500 h 4140200"/>
              <a:gd name="connsiteX3" fmla="*/ 508343 w 2095843"/>
              <a:gd name="connsiteY3" fmla="*/ 3314700 h 4140200"/>
              <a:gd name="connsiteX4" fmla="*/ 127343 w 2095843"/>
              <a:gd name="connsiteY4" fmla="*/ 2755900 h 4140200"/>
              <a:gd name="connsiteX5" fmla="*/ 343 w 2095843"/>
              <a:gd name="connsiteY5" fmla="*/ 1905000 h 4140200"/>
              <a:gd name="connsiteX6" fmla="*/ 156553 w 2095843"/>
              <a:gd name="connsiteY6" fmla="*/ 1096010 h 4140200"/>
              <a:gd name="connsiteX7" fmla="*/ 343243 w 2095843"/>
              <a:gd name="connsiteY7" fmla="*/ 718820 h 4140200"/>
              <a:gd name="connsiteX8" fmla="*/ 529933 w 2095843"/>
              <a:gd name="connsiteY8" fmla="*/ 434340 h 4140200"/>
              <a:gd name="connsiteX9" fmla="*/ 994753 w 2095843"/>
              <a:gd name="connsiteY9" fmla="*/ 0 h 4140200"/>
              <a:gd name="connsiteX0" fmla="*/ 2080710 w 2080710"/>
              <a:gd name="connsiteY0" fmla="*/ 4140200 h 4140200"/>
              <a:gd name="connsiteX1" fmla="*/ 1623510 w 2080710"/>
              <a:gd name="connsiteY1" fmla="*/ 4089400 h 4140200"/>
              <a:gd name="connsiteX2" fmla="*/ 1115510 w 2080710"/>
              <a:gd name="connsiteY2" fmla="*/ 3873500 h 4140200"/>
              <a:gd name="connsiteX3" fmla="*/ 493210 w 2080710"/>
              <a:gd name="connsiteY3" fmla="*/ 3314700 h 4140200"/>
              <a:gd name="connsiteX4" fmla="*/ 112210 w 2080710"/>
              <a:gd name="connsiteY4" fmla="*/ 2755900 h 4140200"/>
              <a:gd name="connsiteX5" fmla="*/ 450 w 2080710"/>
              <a:gd name="connsiteY5" fmla="*/ 1916430 h 4140200"/>
              <a:gd name="connsiteX6" fmla="*/ 141420 w 2080710"/>
              <a:gd name="connsiteY6" fmla="*/ 1096010 h 4140200"/>
              <a:gd name="connsiteX7" fmla="*/ 328110 w 2080710"/>
              <a:gd name="connsiteY7" fmla="*/ 718820 h 4140200"/>
              <a:gd name="connsiteX8" fmla="*/ 514800 w 2080710"/>
              <a:gd name="connsiteY8" fmla="*/ 434340 h 4140200"/>
              <a:gd name="connsiteX9" fmla="*/ 979620 w 2080710"/>
              <a:gd name="connsiteY9" fmla="*/ 0 h 4140200"/>
              <a:gd name="connsiteX0" fmla="*/ 2080354 w 2080354"/>
              <a:gd name="connsiteY0" fmla="*/ 4140200 h 4140200"/>
              <a:gd name="connsiteX1" fmla="*/ 1623154 w 2080354"/>
              <a:gd name="connsiteY1" fmla="*/ 4089400 h 4140200"/>
              <a:gd name="connsiteX2" fmla="*/ 1115154 w 2080354"/>
              <a:gd name="connsiteY2" fmla="*/ 3873500 h 4140200"/>
              <a:gd name="connsiteX3" fmla="*/ 492854 w 2080354"/>
              <a:gd name="connsiteY3" fmla="*/ 3314700 h 4140200"/>
              <a:gd name="connsiteX4" fmla="*/ 161384 w 2080354"/>
              <a:gd name="connsiteY4" fmla="*/ 2755900 h 4140200"/>
              <a:gd name="connsiteX5" fmla="*/ 94 w 2080354"/>
              <a:gd name="connsiteY5" fmla="*/ 1916430 h 4140200"/>
              <a:gd name="connsiteX6" fmla="*/ 141064 w 2080354"/>
              <a:gd name="connsiteY6" fmla="*/ 1096010 h 4140200"/>
              <a:gd name="connsiteX7" fmla="*/ 327754 w 2080354"/>
              <a:gd name="connsiteY7" fmla="*/ 718820 h 4140200"/>
              <a:gd name="connsiteX8" fmla="*/ 514444 w 2080354"/>
              <a:gd name="connsiteY8" fmla="*/ 434340 h 4140200"/>
              <a:gd name="connsiteX9" fmla="*/ 979264 w 2080354"/>
              <a:gd name="connsiteY9" fmla="*/ 0 h 4140200"/>
              <a:gd name="connsiteX0" fmla="*/ 2080354 w 2080354"/>
              <a:gd name="connsiteY0" fmla="*/ 4140200 h 4140200"/>
              <a:gd name="connsiteX1" fmla="*/ 1623154 w 2080354"/>
              <a:gd name="connsiteY1" fmla="*/ 4089400 h 4140200"/>
              <a:gd name="connsiteX2" fmla="*/ 1115154 w 2080354"/>
              <a:gd name="connsiteY2" fmla="*/ 3873500 h 4140200"/>
              <a:gd name="connsiteX3" fmla="*/ 508094 w 2080354"/>
              <a:gd name="connsiteY3" fmla="*/ 3337560 h 4140200"/>
              <a:gd name="connsiteX4" fmla="*/ 161384 w 2080354"/>
              <a:gd name="connsiteY4" fmla="*/ 2755900 h 4140200"/>
              <a:gd name="connsiteX5" fmla="*/ 94 w 2080354"/>
              <a:gd name="connsiteY5" fmla="*/ 1916430 h 4140200"/>
              <a:gd name="connsiteX6" fmla="*/ 141064 w 2080354"/>
              <a:gd name="connsiteY6" fmla="*/ 1096010 h 4140200"/>
              <a:gd name="connsiteX7" fmla="*/ 327754 w 2080354"/>
              <a:gd name="connsiteY7" fmla="*/ 718820 h 4140200"/>
              <a:gd name="connsiteX8" fmla="*/ 514444 w 2080354"/>
              <a:gd name="connsiteY8" fmla="*/ 434340 h 4140200"/>
              <a:gd name="connsiteX9" fmla="*/ 979264 w 2080354"/>
              <a:gd name="connsiteY9" fmla="*/ 0 h 4140200"/>
              <a:gd name="connsiteX0" fmla="*/ 2080354 w 2080354"/>
              <a:gd name="connsiteY0" fmla="*/ 4140200 h 4140200"/>
              <a:gd name="connsiteX1" fmla="*/ 1516474 w 2080354"/>
              <a:gd name="connsiteY1" fmla="*/ 4043680 h 4140200"/>
              <a:gd name="connsiteX2" fmla="*/ 1115154 w 2080354"/>
              <a:gd name="connsiteY2" fmla="*/ 3873500 h 4140200"/>
              <a:gd name="connsiteX3" fmla="*/ 508094 w 2080354"/>
              <a:gd name="connsiteY3" fmla="*/ 3337560 h 4140200"/>
              <a:gd name="connsiteX4" fmla="*/ 161384 w 2080354"/>
              <a:gd name="connsiteY4" fmla="*/ 2755900 h 4140200"/>
              <a:gd name="connsiteX5" fmla="*/ 94 w 2080354"/>
              <a:gd name="connsiteY5" fmla="*/ 1916430 h 4140200"/>
              <a:gd name="connsiteX6" fmla="*/ 141064 w 2080354"/>
              <a:gd name="connsiteY6" fmla="*/ 1096010 h 4140200"/>
              <a:gd name="connsiteX7" fmla="*/ 327754 w 2080354"/>
              <a:gd name="connsiteY7" fmla="*/ 718820 h 4140200"/>
              <a:gd name="connsiteX8" fmla="*/ 514444 w 2080354"/>
              <a:gd name="connsiteY8" fmla="*/ 434340 h 4140200"/>
              <a:gd name="connsiteX9" fmla="*/ 979264 w 2080354"/>
              <a:gd name="connsiteY9" fmla="*/ 0 h 4140200"/>
              <a:gd name="connsiteX0" fmla="*/ 2080354 w 2080354"/>
              <a:gd name="connsiteY0" fmla="*/ 4140200 h 4140200"/>
              <a:gd name="connsiteX1" fmla="*/ 1516474 w 2080354"/>
              <a:gd name="connsiteY1" fmla="*/ 4043680 h 4140200"/>
              <a:gd name="connsiteX2" fmla="*/ 1084674 w 2080354"/>
              <a:gd name="connsiteY2" fmla="*/ 3827780 h 4140200"/>
              <a:gd name="connsiteX3" fmla="*/ 508094 w 2080354"/>
              <a:gd name="connsiteY3" fmla="*/ 3337560 h 4140200"/>
              <a:gd name="connsiteX4" fmla="*/ 161384 w 2080354"/>
              <a:gd name="connsiteY4" fmla="*/ 2755900 h 4140200"/>
              <a:gd name="connsiteX5" fmla="*/ 94 w 2080354"/>
              <a:gd name="connsiteY5" fmla="*/ 1916430 h 4140200"/>
              <a:gd name="connsiteX6" fmla="*/ 141064 w 2080354"/>
              <a:gd name="connsiteY6" fmla="*/ 1096010 h 4140200"/>
              <a:gd name="connsiteX7" fmla="*/ 327754 w 2080354"/>
              <a:gd name="connsiteY7" fmla="*/ 718820 h 4140200"/>
              <a:gd name="connsiteX8" fmla="*/ 514444 w 2080354"/>
              <a:gd name="connsiteY8" fmla="*/ 434340 h 4140200"/>
              <a:gd name="connsiteX9" fmla="*/ 979264 w 2080354"/>
              <a:gd name="connsiteY9" fmla="*/ 0 h 4140200"/>
              <a:gd name="connsiteX0" fmla="*/ 2083175 w 2083175"/>
              <a:gd name="connsiteY0" fmla="*/ 4140200 h 4140200"/>
              <a:gd name="connsiteX1" fmla="*/ 1519295 w 2083175"/>
              <a:gd name="connsiteY1" fmla="*/ 4043680 h 4140200"/>
              <a:gd name="connsiteX2" fmla="*/ 1087495 w 2083175"/>
              <a:gd name="connsiteY2" fmla="*/ 3827780 h 4140200"/>
              <a:gd name="connsiteX3" fmla="*/ 510915 w 2083175"/>
              <a:gd name="connsiteY3" fmla="*/ 3337560 h 4140200"/>
              <a:gd name="connsiteX4" fmla="*/ 164205 w 2083175"/>
              <a:gd name="connsiteY4" fmla="*/ 2755900 h 4140200"/>
              <a:gd name="connsiteX5" fmla="*/ 2915 w 2083175"/>
              <a:gd name="connsiteY5" fmla="*/ 1916430 h 4140200"/>
              <a:gd name="connsiteX6" fmla="*/ 66414 w 2083175"/>
              <a:gd name="connsiteY6" fmla="*/ 1254760 h 4140200"/>
              <a:gd name="connsiteX7" fmla="*/ 143885 w 2083175"/>
              <a:gd name="connsiteY7" fmla="*/ 1096010 h 4140200"/>
              <a:gd name="connsiteX8" fmla="*/ 330575 w 2083175"/>
              <a:gd name="connsiteY8" fmla="*/ 718820 h 4140200"/>
              <a:gd name="connsiteX9" fmla="*/ 517265 w 2083175"/>
              <a:gd name="connsiteY9" fmla="*/ 434340 h 4140200"/>
              <a:gd name="connsiteX10" fmla="*/ 982085 w 2083175"/>
              <a:gd name="connsiteY10" fmla="*/ 0 h 4140200"/>
              <a:gd name="connsiteX0" fmla="*/ 2083175 w 2083175"/>
              <a:gd name="connsiteY0" fmla="*/ 4140200 h 4140200"/>
              <a:gd name="connsiteX1" fmla="*/ 1519295 w 2083175"/>
              <a:gd name="connsiteY1" fmla="*/ 4043680 h 4140200"/>
              <a:gd name="connsiteX2" fmla="*/ 1087495 w 2083175"/>
              <a:gd name="connsiteY2" fmla="*/ 3827780 h 4140200"/>
              <a:gd name="connsiteX3" fmla="*/ 510915 w 2083175"/>
              <a:gd name="connsiteY3" fmla="*/ 3337560 h 4140200"/>
              <a:gd name="connsiteX4" fmla="*/ 164205 w 2083175"/>
              <a:gd name="connsiteY4" fmla="*/ 2755900 h 4140200"/>
              <a:gd name="connsiteX5" fmla="*/ 2915 w 2083175"/>
              <a:gd name="connsiteY5" fmla="*/ 1916430 h 4140200"/>
              <a:gd name="connsiteX6" fmla="*/ 66414 w 2083175"/>
              <a:gd name="connsiteY6" fmla="*/ 1254760 h 4140200"/>
              <a:gd name="connsiteX7" fmla="*/ 143885 w 2083175"/>
              <a:gd name="connsiteY7" fmla="*/ 1080770 h 4140200"/>
              <a:gd name="connsiteX8" fmla="*/ 330575 w 2083175"/>
              <a:gd name="connsiteY8" fmla="*/ 718820 h 4140200"/>
              <a:gd name="connsiteX9" fmla="*/ 517265 w 2083175"/>
              <a:gd name="connsiteY9" fmla="*/ 434340 h 4140200"/>
              <a:gd name="connsiteX10" fmla="*/ 982085 w 2083175"/>
              <a:gd name="connsiteY10" fmla="*/ 0 h 4140200"/>
              <a:gd name="connsiteX0" fmla="*/ 2083175 w 2083175"/>
              <a:gd name="connsiteY0" fmla="*/ 4140200 h 4140200"/>
              <a:gd name="connsiteX1" fmla="*/ 1519295 w 2083175"/>
              <a:gd name="connsiteY1" fmla="*/ 4043680 h 4140200"/>
              <a:gd name="connsiteX2" fmla="*/ 1087495 w 2083175"/>
              <a:gd name="connsiteY2" fmla="*/ 3827780 h 4140200"/>
              <a:gd name="connsiteX3" fmla="*/ 510915 w 2083175"/>
              <a:gd name="connsiteY3" fmla="*/ 3337560 h 4140200"/>
              <a:gd name="connsiteX4" fmla="*/ 164205 w 2083175"/>
              <a:gd name="connsiteY4" fmla="*/ 2755900 h 4140200"/>
              <a:gd name="connsiteX5" fmla="*/ 2915 w 2083175"/>
              <a:gd name="connsiteY5" fmla="*/ 1916430 h 4140200"/>
              <a:gd name="connsiteX6" fmla="*/ 66414 w 2083175"/>
              <a:gd name="connsiteY6" fmla="*/ 1254760 h 4140200"/>
              <a:gd name="connsiteX7" fmla="*/ 148965 w 2083175"/>
              <a:gd name="connsiteY7" fmla="*/ 1014730 h 4140200"/>
              <a:gd name="connsiteX8" fmla="*/ 330575 w 2083175"/>
              <a:gd name="connsiteY8" fmla="*/ 718820 h 4140200"/>
              <a:gd name="connsiteX9" fmla="*/ 517265 w 2083175"/>
              <a:gd name="connsiteY9" fmla="*/ 434340 h 4140200"/>
              <a:gd name="connsiteX10" fmla="*/ 982085 w 2083175"/>
              <a:gd name="connsiteY10" fmla="*/ 0 h 4140200"/>
              <a:gd name="connsiteX0" fmla="*/ 2088597 w 2088597"/>
              <a:gd name="connsiteY0" fmla="*/ 4140200 h 4140200"/>
              <a:gd name="connsiteX1" fmla="*/ 1524717 w 2088597"/>
              <a:gd name="connsiteY1" fmla="*/ 4043680 h 4140200"/>
              <a:gd name="connsiteX2" fmla="*/ 1092917 w 2088597"/>
              <a:gd name="connsiteY2" fmla="*/ 3827780 h 4140200"/>
              <a:gd name="connsiteX3" fmla="*/ 516337 w 2088597"/>
              <a:gd name="connsiteY3" fmla="*/ 3337560 h 4140200"/>
              <a:gd name="connsiteX4" fmla="*/ 169627 w 2088597"/>
              <a:gd name="connsiteY4" fmla="*/ 2755900 h 4140200"/>
              <a:gd name="connsiteX5" fmla="*/ 8337 w 2088597"/>
              <a:gd name="connsiteY5" fmla="*/ 1916430 h 4140200"/>
              <a:gd name="connsiteX6" fmla="*/ 36276 w 2088597"/>
              <a:gd name="connsiteY6" fmla="*/ 1320800 h 4140200"/>
              <a:gd name="connsiteX7" fmla="*/ 154387 w 2088597"/>
              <a:gd name="connsiteY7" fmla="*/ 1014730 h 4140200"/>
              <a:gd name="connsiteX8" fmla="*/ 335997 w 2088597"/>
              <a:gd name="connsiteY8" fmla="*/ 718820 h 4140200"/>
              <a:gd name="connsiteX9" fmla="*/ 522687 w 2088597"/>
              <a:gd name="connsiteY9" fmla="*/ 434340 h 4140200"/>
              <a:gd name="connsiteX10" fmla="*/ 987507 w 2088597"/>
              <a:gd name="connsiteY10" fmla="*/ 0 h 4140200"/>
              <a:gd name="connsiteX0" fmla="*/ 2085599 w 2085599"/>
              <a:gd name="connsiteY0" fmla="*/ 4140200 h 4140200"/>
              <a:gd name="connsiteX1" fmla="*/ 1521719 w 2085599"/>
              <a:gd name="connsiteY1" fmla="*/ 4043680 h 4140200"/>
              <a:gd name="connsiteX2" fmla="*/ 1089919 w 2085599"/>
              <a:gd name="connsiteY2" fmla="*/ 3827780 h 4140200"/>
              <a:gd name="connsiteX3" fmla="*/ 513339 w 2085599"/>
              <a:gd name="connsiteY3" fmla="*/ 3337560 h 4140200"/>
              <a:gd name="connsiteX4" fmla="*/ 166629 w 2085599"/>
              <a:gd name="connsiteY4" fmla="*/ 2755900 h 4140200"/>
              <a:gd name="connsiteX5" fmla="*/ 5339 w 2085599"/>
              <a:gd name="connsiteY5" fmla="*/ 1916430 h 4140200"/>
              <a:gd name="connsiteX6" fmla="*/ 48518 w 2085599"/>
              <a:gd name="connsiteY6" fmla="*/ 1315720 h 4140200"/>
              <a:gd name="connsiteX7" fmla="*/ 151389 w 2085599"/>
              <a:gd name="connsiteY7" fmla="*/ 1014730 h 4140200"/>
              <a:gd name="connsiteX8" fmla="*/ 332999 w 2085599"/>
              <a:gd name="connsiteY8" fmla="*/ 718820 h 4140200"/>
              <a:gd name="connsiteX9" fmla="*/ 519689 w 2085599"/>
              <a:gd name="connsiteY9" fmla="*/ 434340 h 4140200"/>
              <a:gd name="connsiteX10" fmla="*/ 984509 w 2085599"/>
              <a:gd name="connsiteY10" fmla="*/ 0 h 4140200"/>
              <a:gd name="connsiteX0" fmla="*/ 2085599 w 2085599"/>
              <a:gd name="connsiteY0" fmla="*/ 4140200 h 4140200"/>
              <a:gd name="connsiteX1" fmla="*/ 1521719 w 2085599"/>
              <a:gd name="connsiteY1" fmla="*/ 4043680 h 4140200"/>
              <a:gd name="connsiteX2" fmla="*/ 1089919 w 2085599"/>
              <a:gd name="connsiteY2" fmla="*/ 3827780 h 4140200"/>
              <a:gd name="connsiteX3" fmla="*/ 513339 w 2085599"/>
              <a:gd name="connsiteY3" fmla="*/ 3337560 h 4140200"/>
              <a:gd name="connsiteX4" fmla="*/ 166629 w 2085599"/>
              <a:gd name="connsiteY4" fmla="*/ 2755900 h 4140200"/>
              <a:gd name="connsiteX5" fmla="*/ 5339 w 2085599"/>
              <a:gd name="connsiteY5" fmla="*/ 1916430 h 4140200"/>
              <a:gd name="connsiteX6" fmla="*/ 48518 w 2085599"/>
              <a:gd name="connsiteY6" fmla="*/ 1315720 h 4140200"/>
              <a:gd name="connsiteX7" fmla="*/ 181869 w 2085599"/>
              <a:gd name="connsiteY7" fmla="*/ 1024890 h 4140200"/>
              <a:gd name="connsiteX8" fmla="*/ 332999 w 2085599"/>
              <a:gd name="connsiteY8" fmla="*/ 718820 h 4140200"/>
              <a:gd name="connsiteX9" fmla="*/ 519689 w 2085599"/>
              <a:gd name="connsiteY9" fmla="*/ 434340 h 4140200"/>
              <a:gd name="connsiteX10" fmla="*/ 984509 w 2085599"/>
              <a:gd name="connsiteY10" fmla="*/ 0 h 4140200"/>
              <a:gd name="connsiteX0" fmla="*/ 2083661 w 2083661"/>
              <a:gd name="connsiteY0" fmla="*/ 4140200 h 4140200"/>
              <a:gd name="connsiteX1" fmla="*/ 1519781 w 2083661"/>
              <a:gd name="connsiteY1" fmla="*/ 4043680 h 4140200"/>
              <a:gd name="connsiteX2" fmla="*/ 1087981 w 2083661"/>
              <a:gd name="connsiteY2" fmla="*/ 3827780 h 4140200"/>
              <a:gd name="connsiteX3" fmla="*/ 511401 w 2083661"/>
              <a:gd name="connsiteY3" fmla="*/ 3337560 h 4140200"/>
              <a:gd name="connsiteX4" fmla="*/ 164691 w 2083661"/>
              <a:gd name="connsiteY4" fmla="*/ 2755900 h 4140200"/>
              <a:gd name="connsiteX5" fmla="*/ 3401 w 2083661"/>
              <a:gd name="connsiteY5" fmla="*/ 1916430 h 4140200"/>
              <a:gd name="connsiteX6" fmla="*/ 61820 w 2083661"/>
              <a:gd name="connsiteY6" fmla="*/ 1361440 h 4140200"/>
              <a:gd name="connsiteX7" fmla="*/ 179931 w 2083661"/>
              <a:gd name="connsiteY7" fmla="*/ 1024890 h 4140200"/>
              <a:gd name="connsiteX8" fmla="*/ 331061 w 2083661"/>
              <a:gd name="connsiteY8" fmla="*/ 718820 h 4140200"/>
              <a:gd name="connsiteX9" fmla="*/ 517751 w 2083661"/>
              <a:gd name="connsiteY9" fmla="*/ 434340 h 4140200"/>
              <a:gd name="connsiteX10" fmla="*/ 982571 w 2083661"/>
              <a:gd name="connsiteY10" fmla="*/ 0 h 4140200"/>
              <a:gd name="connsiteX0" fmla="*/ 2083661 w 2083661"/>
              <a:gd name="connsiteY0" fmla="*/ 4140200 h 4140200"/>
              <a:gd name="connsiteX1" fmla="*/ 1519781 w 2083661"/>
              <a:gd name="connsiteY1" fmla="*/ 4043680 h 4140200"/>
              <a:gd name="connsiteX2" fmla="*/ 1087981 w 2083661"/>
              <a:gd name="connsiteY2" fmla="*/ 3827780 h 4140200"/>
              <a:gd name="connsiteX3" fmla="*/ 511401 w 2083661"/>
              <a:gd name="connsiteY3" fmla="*/ 3337560 h 4140200"/>
              <a:gd name="connsiteX4" fmla="*/ 164691 w 2083661"/>
              <a:gd name="connsiteY4" fmla="*/ 2755900 h 4140200"/>
              <a:gd name="connsiteX5" fmla="*/ 3401 w 2083661"/>
              <a:gd name="connsiteY5" fmla="*/ 1916430 h 4140200"/>
              <a:gd name="connsiteX6" fmla="*/ 61820 w 2083661"/>
              <a:gd name="connsiteY6" fmla="*/ 1361440 h 4140200"/>
              <a:gd name="connsiteX7" fmla="*/ 179931 w 2083661"/>
              <a:gd name="connsiteY7" fmla="*/ 1014730 h 4140200"/>
              <a:gd name="connsiteX8" fmla="*/ 331061 w 2083661"/>
              <a:gd name="connsiteY8" fmla="*/ 718820 h 4140200"/>
              <a:gd name="connsiteX9" fmla="*/ 517751 w 2083661"/>
              <a:gd name="connsiteY9" fmla="*/ 434340 h 4140200"/>
              <a:gd name="connsiteX10" fmla="*/ 982571 w 2083661"/>
              <a:gd name="connsiteY10" fmla="*/ 0 h 4140200"/>
              <a:gd name="connsiteX0" fmla="*/ 2083661 w 2083661"/>
              <a:gd name="connsiteY0" fmla="*/ 4140200 h 4140200"/>
              <a:gd name="connsiteX1" fmla="*/ 1519781 w 2083661"/>
              <a:gd name="connsiteY1" fmla="*/ 4043680 h 4140200"/>
              <a:gd name="connsiteX2" fmla="*/ 1087981 w 2083661"/>
              <a:gd name="connsiteY2" fmla="*/ 3827780 h 4140200"/>
              <a:gd name="connsiteX3" fmla="*/ 511401 w 2083661"/>
              <a:gd name="connsiteY3" fmla="*/ 3337560 h 4140200"/>
              <a:gd name="connsiteX4" fmla="*/ 164691 w 2083661"/>
              <a:gd name="connsiteY4" fmla="*/ 2755900 h 4140200"/>
              <a:gd name="connsiteX5" fmla="*/ 3401 w 2083661"/>
              <a:gd name="connsiteY5" fmla="*/ 1916430 h 4140200"/>
              <a:gd name="connsiteX6" fmla="*/ 61820 w 2083661"/>
              <a:gd name="connsiteY6" fmla="*/ 1361440 h 4140200"/>
              <a:gd name="connsiteX7" fmla="*/ 179931 w 2083661"/>
              <a:gd name="connsiteY7" fmla="*/ 1014730 h 4140200"/>
              <a:gd name="connsiteX8" fmla="*/ 331061 w 2083661"/>
              <a:gd name="connsiteY8" fmla="*/ 718820 h 4140200"/>
              <a:gd name="connsiteX9" fmla="*/ 543151 w 2083661"/>
              <a:gd name="connsiteY9" fmla="*/ 388620 h 4140200"/>
              <a:gd name="connsiteX10" fmla="*/ 982571 w 2083661"/>
              <a:gd name="connsiteY10" fmla="*/ 0 h 4140200"/>
              <a:gd name="connsiteX0" fmla="*/ 2083661 w 2083661"/>
              <a:gd name="connsiteY0" fmla="*/ 4140200 h 4140200"/>
              <a:gd name="connsiteX1" fmla="*/ 1519781 w 2083661"/>
              <a:gd name="connsiteY1" fmla="*/ 4043680 h 4140200"/>
              <a:gd name="connsiteX2" fmla="*/ 1087981 w 2083661"/>
              <a:gd name="connsiteY2" fmla="*/ 3827780 h 4140200"/>
              <a:gd name="connsiteX3" fmla="*/ 511401 w 2083661"/>
              <a:gd name="connsiteY3" fmla="*/ 3337560 h 4140200"/>
              <a:gd name="connsiteX4" fmla="*/ 164691 w 2083661"/>
              <a:gd name="connsiteY4" fmla="*/ 2755900 h 4140200"/>
              <a:gd name="connsiteX5" fmla="*/ 3401 w 2083661"/>
              <a:gd name="connsiteY5" fmla="*/ 1916430 h 4140200"/>
              <a:gd name="connsiteX6" fmla="*/ 61820 w 2083661"/>
              <a:gd name="connsiteY6" fmla="*/ 1361440 h 4140200"/>
              <a:gd name="connsiteX7" fmla="*/ 179931 w 2083661"/>
              <a:gd name="connsiteY7" fmla="*/ 1014730 h 4140200"/>
              <a:gd name="connsiteX8" fmla="*/ 331061 w 2083661"/>
              <a:gd name="connsiteY8" fmla="*/ 718820 h 4140200"/>
              <a:gd name="connsiteX9" fmla="*/ 532991 w 2083661"/>
              <a:gd name="connsiteY9" fmla="*/ 403860 h 4140200"/>
              <a:gd name="connsiteX10" fmla="*/ 982571 w 2083661"/>
              <a:gd name="connsiteY10" fmla="*/ 0 h 4140200"/>
              <a:gd name="connsiteX0" fmla="*/ 2083661 w 2083661"/>
              <a:gd name="connsiteY0" fmla="*/ 4140200 h 4140200"/>
              <a:gd name="connsiteX1" fmla="*/ 1519781 w 2083661"/>
              <a:gd name="connsiteY1" fmla="*/ 4043680 h 4140200"/>
              <a:gd name="connsiteX2" fmla="*/ 1087981 w 2083661"/>
              <a:gd name="connsiteY2" fmla="*/ 3827780 h 4140200"/>
              <a:gd name="connsiteX3" fmla="*/ 511401 w 2083661"/>
              <a:gd name="connsiteY3" fmla="*/ 3337560 h 4140200"/>
              <a:gd name="connsiteX4" fmla="*/ 164691 w 2083661"/>
              <a:gd name="connsiteY4" fmla="*/ 2755900 h 4140200"/>
              <a:gd name="connsiteX5" fmla="*/ 3401 w 2083661"/>
              <a:gd name="connsiteY5" fmla="*/ 1916430 h 4140200"/>
              <a:gd name="connsiteX6" fmla="*/ 61820 w 2083661"/>
              <a:gd name="connsiteY6" fmla="*/ 1361440 h 4140200"/>
              <a:gd name="connsiteX7" fmla="*/ 179931 w 2083661"/>
              <a:gd name="connsiteY7" fmla="*/ 1014730 h 4140200"/>
              <a:gd name="connsiteX8" fmla="*/ 331061 w 2083661"/>
              <a:gd name="connsiteY8" fmla="*/ 718820 h 4140200"/>
              <a:gd name="connsiteX9" fmla="*/ 532991 w 2083661"/>
              <a:gd name="connsiteY9" fmla="*/ 403860 h 4140200"/>
              <a:gd name="connsiteX10" fmla="*/ 706981 w 2083661"/>
              <a:gd name="connsiteY10" fmla="*/ 213360 h 4140200"/>
              <a:gd name="connsiteX11" fmla="*/ 982571 w 2083661"/>
              <a:gd name="connsiteY11" fmla="*/ 0 h 4140200"/>
              <a:gd name="connsiteX0" fmla="*/ 2083661 w 2083661"/>
              <a:gd name="connsiteY0" fmla="*/ 4140200 h 4140200"/>
              <a:gd name="connsiteX1" fmla="*/ 1519781 w 2083661"/>
              <a:gd name="connsiteY1" fmla="*/ 4043680 h 4140200"/>
              <a:gd name="connsiteX2" fmla="*/ 1087981 w 2083661"/>
              <a:gd name="connsiteY2" fmla="*/ 3827780 h 4140200"/>
              <a:gd name="connsiteX3" fmla="*/ 511401 w 2083661"/>
              <a:gd name="connsiteY3" fmla="*/ 3337560 h 4140200"/>
              <a:gd name="connsiteX4" fmla="*/ 164691 w 2083661"/>
              <a:gd name="connsiteY4" fmla="*/ 2755900 h 4140200"/>
              <a:gd name="connsiteX5" fmla="*/ 3401 w 2083661"/>
              <a:gd name="connsiteY5" fmla="*/ 1916430 h 4140200"/>
              <a:gd name="connsiteX6" fmla="*/ 61820 w 2083661"/>
              <a:gd name="connsiteY6" fmla="*/ 1361440 h 4140200"/>
              <a:gd name="connsiteX7" fmla="*/ 179931 w 2083661"/>
              <a:gd name="connsiteY7" fmla="*/ 1014730 h 4140200"/>
              <a:gd name="connsiteX8" fmla="*/ 331061 w 2083661"/>
              <a:gd name="connsiteY8" fmla="*/ 718820 h 4140200"/>
              <a:gd name="connsiteX9" fmla="*/ 532991 w 2083661"/>
              <a:gd name="connsiteY9" fmla="*/ 403860 h 4140200"/>
              <a:gd name="connsiteX10" fmla="*/ 712061 w 2083661"/>
              <a:gd name="connsiteY10" fmla="*/ 213360 h 4140200"/>
              <a:gd name="connsiteX11" fmla="*/ 982571 w 2083661"/>
              <a:gd name="connsiteY11" fmla="*/ 0 h 4140200"/>
              <a:gd name="connsiteX0" fmla="*/ 2083661 w 2083661"/>
              <a:gd name="connsiteY0" fmla="*/ 4140200 h 4140200"/>
              <a:gd name="connsiteX1" fmla="*/ 1519781 w 2083661"/>
              <a:gd name="connsiteY1" fmla="*/ 4043680 h 4140200"/>
              <a:gd name="connsiteX2" fmla="*/ 1087981 w 2083661"/>
              <a:gd name="connsiteY2" fmla="*/ 3827780 h 4140200"/>
              <a:gd name="connsiteX3" fmla="*/ 511401 w 2083661"/>
              <a:gd name="connsiteY3" fmla="*/ 3337560 h 4140200"/>
              <a:gd name="connsiteX4" fmla="*/ 164691 w 2083661"/>
              <a:gd name="connsiteY4" fmla="*/ 2755900 h 4140200"/>
              <a:gd name="connsiteX5" fmla="*/ 3401 w 2083661"/>
              <a:gd name="connsiteY5" fmla="*/ 1916430 h 4140200"/>
              <a:gd name="connsiteX6" fmla="*/ 61820 w 2083661"/>
              <a:gd name="connsiteY6" fmla="*/ 1361440 h 4140200"/>
              <a:gd name="connsiteX7" fmla="*/ 179931 w 2083661"/>
              <a:gd name="connsiteY7" fmla="*/ 1014730 h 4140200"/>
              <a:gd name="connsiteX8" fmla="*/ 331061 w 2083661"/>
              <a:gd name="connsiteY8" fmla="*/ 718820 h 4140200"/>
              <a:gd name="connsiteX9" fmla="*/ 472031 w 2083661"/>
              <a:gd name="connsiteY9" fmla="*/ 510540 h 4140200"/>
              <a:gd name="connsiteX10" fmla="*/ 712061 w 2083661"/>
              <a:gd name="connsiteY10" fmla="*/ 213360 h 4140200"/>
              <a:gd name="connsiteX11" fmla="*/ 982571 w 2083661"/>
              <a:gd name="connsiteY11" fmla="*/ 0 h 4140200"/>
              <a:gd name="connsiteX0" fmla="*/ 2083661 w 2083661"/>
              <a:gd name="connsiteY0" fmla="*/ 4140200 h 4140200"/>
              <a:gd name="connsiteX1" fmla="*/ 1519781 w 2083661"/>
              <a:gd name="connsiteY1" fmla="*/ 4043680 h 4140200"/>
              <a:gd name="connsiteX2" fmla="*/ 1087981 w 2083661"/>
              <a:gd name="connsiteY2" fmla="*/ 3827780 h 4140200"/>
              <a:gd name="connsiteX3" fmla="*/ 511401 w 2083661"/>
              <a:gd name="connsiteY3" fmla="*/ 3337560 h 4140200"/>
              <a:gd name="connsiteX4" fmla="*/ 164691 w 2083661"/>
              <a:gd name="connsiteY4" fmla="*/ 2755900 h 4140200"/>
              <a:gd name="connsiteX5" fmla="*/ 3401 w 2083661"/>
              <a:gd name="connsiteY5" fmla="*/ 1916430 h 4140200"/>
              <a:gd name="connsiteX6" fmla="*/ 61820 w 2083661"/>
              <a:gd name="connsiteY6" fmla="*/ 1361440 h 4140200"/>
              <a:gd name="connsiteX7" fmla="*/ 179931 w 2083661"/>
              <a:gd name="connsiteY7" fmla="*/ 1014730 h 4140200"/>
              <a:gd name="connsiteX8" fmla="*/ 331061 w 2083661"/>
              <a:gd name="connsiteY8" fmla="*/ 718820 h 4140200"/>
              <a:gd name="connsiteX9" fmla="*/ 456791 w 2083661"/>
              <a:gd name="connsiteY9" fmla="*/ 480060 h 4140200"/>
              <a:gd name="connsiteX10" fmla="*/ 712061 w 2083661"/>
              <a:gd name="connsiteY10" fmla="*/ 213360 h 4140200"/>
              <a:gd name="connsiteX11" fmla="*/ 982571 w 2083661"/>
              <a:gd name="connsiteY11" fmla="*/ 0 h 4140200"/>
              <a:gd name="connsiteX0" fmla="*/ 2083661 w 2083661"/>
              <a:gd name="connsiteY0" fmla="*/ 4140200 h 4140200"/>
              <a:gd name="connsiteX1" fmla="*/ 1519781 w 2083661"/>
              <a:gd name="connsiteY1" fmla="*/ 4043680 h 4140200"/>
              <a:gd name="connsiteX2" fmla="*/ 1087981 w 2083661"/>
              <a:gd name="connsiteY2" fmla="*/ 3827780 h 4140200"/>
              <a:gd name="connsiteX3" fmla="*/ 511401 w 2083661"/>
              <a:gd name="connsiteY3" fmla="*/ 3337560 h 4140200"/>
              <a:gd name="connsiteX4" fmla="*/ 164691 w 2083661"/>
              <a:gd name="connsiteY4" fmla="*/ 2755900 h 4140200"/>
              <a:gd name="connsiteX5" fmla="*/ 3401 w 2083661"/>
              <a:gd name="connsiteY5" fmla="*/ 1916430 h 4140200"/>
              <a:gd name="connsiteX6" fmla="*/ 61820 w 2083661"/>
              <a:gd name="connsiteY6" fmla="*/ 1361440 h 4140200"/>
              <a:gd name="connsiteX7" fmla="*/ 179931 w 2083661"/>
              <a:gd name="connsiteY7" fmla="*/ 1014730 h 4140200"/>
              <a:gd name="connsiteX8" fmla="*/ 331061 w 2083661"/>
              <a:gd name="connsiteY8" fmla="*/ 718820 h 4140200"/>
              <a:gd name="connsiteX9" fmla="*/ 451711 w 2083661"/>
              <a:gd name="connsiteY9" fmla="*/ 500380 h 4140200"/>
              <a:gd name="connsiteX10" fmla="*/ 712061 w 2083661"/>
              <a:gd name="connsiteY10" fmla="*/ 213360 h 4140200"/>
              <a:gd name="connsiteX11" fmla="*/ 982571 w 2083661"/>
              <a:gd name="connsiteY11" fmla="*/ 0 h 4140200"/>
              <a:gd name="connsiteX0" fmla="*/ 2083661 w 2083661"/>
              <a:gd name="connsiteY0" fmla="*/ 4140200 h 4140200"/>
              <a:gd name="connsiteX1" fmla="*/ 1519781 w 2083661"/>
              <a:gd name="connsiteY1" fmla="*/ 4043680 h 4140200"/>
              <a:gd name="connsiteX2" fmla="*/ 1087981 w 2083661"/>
              <a:gd name="connsiteY2" fmla="*/ 3827780 h 4140200"/>
              <a:gd name="connsiteX3" fmla="*/ 511401 w 2083661"/>
              <a:gd name="connsiteY3" fmla="*/ 3337560 h 4140200"/>
              <a:gd name="connsiteX4" fmla="*/ 164691 w 2083661"/>
              <a:gd name="connsiteY4" fmla="*/ 2755900 h 4140200"/>
              <a:gd name="connsiteX5" fmla="*/ 3401 w 2083661"/>
              <a:gd name="connsiteY5" fmla="*/ 1916430 h 4140200"/>
              <a:gd name="connsiteX6" fmla="*/ 61820 w 2083661"/>
              <a:gd name="connsiteY6" fmla="*/ 1361440 h 4140200"/>
              <a:gd name="connsiteX7" fmla="*/ 179931 w 2083661"/>
              <a:gd name="connsiteY7" fmla="*/ 1014730 h 4140200"/>
              <a:gd name="connsiteX8" fmla="*/ 290421 w 2083661"/>
              <a:gd name="connsiteY8" fmla="*/ 759460 h 4140200"/>
              <a:gd name="connsiteX9" fmla="*/ 451711 w 2083661"/>
              <a:gd name="connsiteY9" fmla="*/ 500380 h 4140200"/>
              <a:gd name="connsiteX10" fmla="*/ 712061 w 2083661"/>
              <a:gd name="connsiteY10" fmla="*/ 213360 h 4140200"/>
              <a:gd name="connsiteX11" fmla="*/ 982571 w 2083661"/>
              <a:gd name="connsiteY11" fmla="*/ 0 h 4140200"/>
              <a:gd name="connsiteX0" fmla="*/ 2083023 w 2083023"/>
              <a:gd name="connsiteY0" fmla="*/ 4140200 h 4140200"/>
              <a:gd name="connsiteX1" fmla="*/ 1519143 w 2083023"/>
              <a:gd name="connsiteY1" fmla="*/ 4043680 h 4140200"/>
              <a:gd name="connsiteX2" fmla="*/ 1087343 w 2083023"/>
              <a:gd name="connsiteY2" fmla="*/ 3827780 h 4140200"/>
              <a:gd name="connsiteX3" fmla="*/ 510763 w 2083023"/>
              <a:gd name="connsiteY3" fmla="*/ 3337560 h 4140200"/>
              <a:gd name="connsiteX4" fmla="*/ 164053 w 2083023"/>
              <a:gd name="connsiteY4" fmla="*/ 2755900 h 4140200"/>
              <a:gd name="connsiteX5" fmla="*/ 25623 w 2083023"/>
              <a:gd name="connsiteY5" fmla="*/ 2341880 h 4140200"/>
              <a:gd name="connsiteX6" fmla="*/ 2763 w 2083023"/>
              <a:gd name="connsiteY6" fmla="*/ 1916430 h 4140200"/>
              <a:gd name="connsiteX7" fmla="*/ 61182 w 2083023"/>
              <a:gd name="connsiteY7" fmla="*/ 1361440 h 4140200"/>
              <a:gd name="connsiteX8" fmla="*/ 179293 w 2083023"/>
              <a:gd name="connsiteY8" fmla="*/ 1014730 h 4140200"/>
              <a:gd name="connsiteX9" fmla="*/ 289783 w 2083023"/>
              <a:gd name="connsiteY9" fmla="*/ 759460 h 4140200"/>
              <a:gd name="connsiteX10" fmla="*/ 451073 w 2083023"/>
              <a:gd name="connsiteY10" fmla="*/ 500380 h 4140200"/>
              <a:gd name="connsiteX11" fmla="*/ 711423 w 2083023"/>
              <a:gd name="connsiteY11" fmla="*/ 213360 h 4140200"/>
              <a:gd name="connsiteX12" fmla="*/ 981933 w 2083023"/>
              <a:gd name="connsiteY12" fmla="*/ 0 h 4140200"/>
              <a:gd name="connsiteX0" fmla="*/ 2087302 w 2087302"/>
              <a:gd name="connsiteY0" fmla="*/ 4140200 h 4140200"/>
              <a:gd name="connsiteX1" fmla="*/ 1523422 w 2087302"/>
              <a:gd name="connsiteY1" fmla="*/ 4043680 h 4140200"/>
              <a:gd name="connsiteX2" fmla="*/ 1091622 w 2087302"/>
              <a:gd name="connsiteY2" fmla="*/ 3827780 h 4140200"/>
              <a:gd name="connsiteX3" fmla="*/ 515042 w 2087302"/>
              <a:gd name="connsiteY3" fmla="*/ 3337560 h 4140200"/>
              <a:gd name="connsiteX4" fmla="*/ 168332 w 2087302"/>
              <a:gd name="connsiteY4" fmla="*/ 2755900 h 4140200"/>
              <a:gd name="connsiteX5" fmla="*/ 29902 w 2087302"/>
              <a:gd name="connsiteY5" fmla="*/ 2341880 h 4140200"/>
              <a:gd name="connsiteX6" fmla="*/ 1962 w 2087302"/>
              <a:gd name="connsiteY6" fmla="*/ 1860550 h 4140200"/>
              <a:gd name="connsiteX7" fmla="*/ 65461 w 2087302"/>
              <a:gd name="connsiteY7" fmla="*/ 1361440 h 4140200"/>
              <a:gd name="connsiteX8" fmla="*/ 183572 w 2087302"/>
              <a:gd name="connsiteY8" fmla="*/ 1014730 h 4140200"/>
              <a:gd name="connsiteX9" fmla="*/ 294062 w 2087302"/>
              <a:gd name="connsiteY9" fmla="*/ 759460 h 4140200"/>
              <a:gd name="connsiteX10" fmla="*/ 455352 w 2087302"/>
              <a:gd name="connsiteY10" fmla="*/ 500380 h 4140200"/>
              <a:gd name="connsiteX11" fmla="*/ 715702 w 2087302"/>
              <a:gd name="connsiteY11" fmla="*/ 213360 h 4140200"/>
              <a:gd name="connsiteX12" fmla="*/ 986212 w 2087302"/>
              <a:gd name="connsiteY12" fmla="*/ 0 h 414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7302" h="4140200">
                <a:moveTo>
                  <a:pt x="2087302" y="4140200"/>
                </a:moveTo>
                <a:cubicBezTo>
                  <a:pt x="1939135" y="4137025"/>
                  <a:pt x="1689369" y="4095750"/>
                  <a:pt x="1523422" y="4043680"/>
                </a:cubicBezTo>
                <a:cubicBezTo>
                  <a:pt x="1357475" y="3991610"/>
                  <a:pt x="1259685" y="3945467"/>
                  <a:pt x="1091622" y="3827780"/>
                </a:cubicBezTo>
                <a:cubicBezTo>
                  <a:pt x="923559" y="3710093"/>
                  <a:pt x="668924" y="3516207"/>
                  <a:pt x="515042" y="3337560"/>
                </a:cubicBezTo>
                <a:cubicBezTo>
                  <a:pt x="361160" y="3158913"/>
                  <a:pt x="249189" y="2921847"/>
                  <a:pt x="168332" y="2755900"/>
                </a:cubicBezTo>
                <a:cubicBezTo>
                  <a:pt x="87475" y="2589953"/>
                  <a:pt x="56784" y="2481792"/>
                  <a:pt x="29902" y="2341880"/>
                </a:cubicBezTo>
                <a:cubicBezTo>
                  <a:pt x="3020" y="2201968"/>
                  <a:pt x="-3964" y="2023956"/>
                  <a:pt x="1962" y="1860550"/>
                </a:cubicBezTo>
                <a:cubicBezTo>
                  <a:pt x="7888" y="1697144"/>
                  <a:pt x="41966" y="1498177"/>
                  <a:pt x="65461" y="1361440"/>
                </a:cubicBezTo>
                <a:cubicBezTo>
                  <a:pt x="88956" y="1224703"/>
                  <a:pt x="145472" y="1115060"/>
                  <a:pt x="183572" y="1014730"/>
                </a:cubicBezTo>
                <a:cubicBezTo>
                  <a:pt x="221672" y="914400"/>
                  <a:pt x="248765" y="845185"/>
                  <a:pt x="294062" y="759460"/>
                </a:cubicBezTo>
                <a:cubicBezTo>
                  <a:pt x="339359" y="673735"/>
                  <a:pt x="389312" y="582083"/>
                  <a:pt x="455352" y="500380"/>
                </a:cubicBezTo>
                <a:cubicBezTo>
                  <a:pt x="521392" y="418677"/>
                  <a:pt x="640772" y="280670"/>
                  <a:pt x="715702" y="213360"/>
                </a:cubicBezTo>
                <a:cubicBezTo>
                  <a:pt x="790632" y="146050"/>
                  <a:pt x="943667" y="38100"/>
                  <a:pt x="986212" y="0"/>
                </a:cubicBezTo>
              </a:path>
            </a:pathLst>
          </a:custGeom>
          <a:noFill/>
          <a:ln w="76200">
            <a:solidFill>
              <a:srgbClr val="00B0F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6" name="フリーフォーム 1035"/>
          <p:cNvSpPr/>
          <p:nvPr/>
        </p:nvSpPr>
        <p:spPr>
          <a:xfrm>
            <a:off x="3869851" y="4384526"/>
            <a:ext cx="3478564" cy="2631225"/>
          </a:xfrm>
          <a:custGeom>
            <a:avLst/>
            <a:gdLst>
              <a:gd name="connsiteX0" fmla="*/ 2362200 w 3771900"/>
              <a:gd name="connsiteY0" fmla="*/ 0 h 3962400"/>
              <a:gd name="connsiteX1" fmla="*/ 2806700 w 3771900"/>
              <a:gd name="connsiteY1" fmla="*/ 203200 h 3962400"/>
              <a:gd name="connsiteX2" fmla="*/ 3263900 w 3771900"/>
              <a:gd name="connsiteY2" fmla="*/ 596900 h 3962400"/>
              <a:gd name="connsiteX3" fmla="*/ 3606800 w 3771900"/>
              <a:gd name="connsiteY3" fmla="*/ 1320800 h 3962400"/>
              <a:gd name="connsiteX4" fmla="*/ 3771900 w 3771900"/>
              <a:gd name="connsiteY4" fmla="*/ 2032000 h 3962400"/>
              <a:gd name="connsiteX5" fmla="*/ 3276600 w 3771900"/>
              <a:gd name="connsiteY5" fmla="*/ 3225800 h 3962400"/>
              <a:gd name="connsiteX6" fmla="*/ 2286000 w 3771900"/>
              <a:gd name="connsiteY6" fmla="*/ 3873500 h 3962400"/>
              <a:gd name="connsiteX7" fmla="*/ 1422400 w 3771900"/>
              <a:gd name="connsiteY7" fmla="*/ 3962400 h 3962400"/>
              <a:gd name="connsiteX8" fmla="*/ 584200 w 3771900"/>
              <a:gd name="connsiteY8" fmla="*/ 3733800 h 3962400"/>
              <a:gd name="connsiteX9" fmla="*/ 241300 w 3771900"/>
              <a:gd name="connsiteY9" fmla="*/ 3505200 h 3962400"/>
              <a:gd name="connsiteX10" fmla="*/ 0 w 3771900"/>
              <a:gd name="connsiteY10" fmla="*/ 3263900 h 3962400"/>
              <a:gd name="connsiteX0" fmla="*/ 2362200 w 3771900"/>
              <a:gd name="connsiteY0" fmla="*/ 0 h 3962400"/>
              <a:gd name="connsiteX1" fmla="*/ 2806700 w 3771900"/>
              <a:gd name="connsiteY1" fmla="*/ 203200 h 3962400"/>
              <a:gd name="connsiteX2" fmla="*/ 3263900 w 3771900"/>
              <a:gd name="connsiteY2" fmla="*/ 596900 h 3962400"/>
              <a:gd name="connsiteX3" fmla="*/ 3606800 w 3771900"/>
              <a:gd name="connsiteY3" fmla="*/ 1320800 h 3962400"/>
              <a:gd name="connsiteX4" fmla="*/ 3771900 w 3771900"/>
              <a:gd name="connsiteY4" fmla="*/ 2032000 h 3962400"/>
              <a:gd name="connsiteX5" fmla="*/ 3276600 w 3771900"/>
              <a:gd name="connsiteY5" fmla="*/ 3225800 h 3962400"/>
              <a:gd name="connsiteX6" fmla="*/ 2286000 w 3771900"/>
              <a:gd name="connsiteY6" fmla="*/ 3873500 h 3962400"/>
              <a:gd name="connsiteX7" fmla="*/ 1422400 w 3771900"/>
              <a:gd name="connsiteY7" fmla="*/ 3962400 h 3962400"/>
              <a:gd name="connsiteX8" fmla="*/ 990092 w 3771900"/>
              <a:gd name="connsiteY8" fmla="*/ 3885184 h 3962400"/>
              <a:gd name="connsiteX9" fmla="*/ 584200 w 3771900"/>
              <a:gd name="connsiteY9" fmla="*/ 3733800 h 3962400"/>
              <a:gd name="connsiteX10" fmla="*/ 241300 w 3771900"/>
              <a:gd name="connsiteY10" fmla="*/ 3505200 h 3962400"/>
              <a:gd name="connsiteX11" fmla="*/ 0 w 3771900"/>
              <a:gd name="connsiteY11" fmla="*/ 3263900 h 3962400"/>
              <a:gd name="connsiteX0" fmla="*/ 2362200 w 3771900"/>
              <a:gd name="connsiteY0" fmla="*/ 0 h 3962400"/>
              <a:gd name="connsiteX1" fmla="*/ 2806700 w 3771900"/>
              <a:gd name="connsiteY1" fmla="*/ 203200 h 3962400"/>
              <a:gd name="connsiteX2" fmla="*/ 3263900 w 3771900"/>
              <a:gd name="connsiteY2" fmla="*/ 596900 h 3962400"/>
              <a:gd name="connsiteX3" fmla="*/ 3606800 w 3771900"/>
              <a:gd name="connsiteY3" fmla="*/ 1320800 h 3962400"/>
              <a:gd name="connsiteX4" fmla="*/ 3771900 w 3771900"/>
              <a:gd name="connsiteY4" fmla="*/ 2032000 h 3962400"/>
              <a:gd name="connsiteX5" fmla="*/ 3276600 w 3771900"/>
              <a:gd name="connsiteY5" fmla="*/ 3225800 h 3962400"/>
              <a:gd name="connsiteX6" fmla="*/ 2286000 w 3771900"/>
              <a:gd name="connsiteY6" fmla="*/ 3873500 h 3962400"/>
              <a:gd name="connsiteX7" fmla="*/ 1422400 w 3771900"/>
              <a:gd name="connsiteY7" fmla="*/ 3962400 h 3962400"/>
              <a:gd name="connsiteX8" fmla="*/ 990092 w 3771900"/>
              <a:gd name="connsiteY8" fmla="*/ 3885184 h 3962400"/>
              <a:gd name="connsiteX9" fmla="*/ 572008 w 3771900"/>
              <a:gd name="connsiteY9" fmla="*/ 3718560 h 3962400"/>
              <a:gd name="connsiteX10" fmla="*/ 241300 w 3771900"/>
              <a:gd name="connsiteY10" fmla="*/ 3505200 h 3962400"/>
              <a:gd name="connsiteX11" fmla="*/ 0 w 3771900"/>
              <a:gd name="connsiteY11" fmla="*/ 3263900 h 3962400"/>
              <a:gd name="connsiteX0" fmla="*/ 2362200 w 3771900"/>
              <a:gd name="connsiteY0" fmla="*/ 0 h 3968496"/>
              <a:gd name="connsiteX1" fmla="*/ 2806700 w 3771900"/>
              <a:gd name="connsiteY1" fmla="*/ 203200 h 3968496"/>
              <a:gd name="connsiteX2" fmla="*/ 3263900 w 3771900"/>
              <a:gd name="connsiteY2" fmla="*/ 596900 h 3968496"/>
              <a:gd name="connsiteX3" fmla="*/ 3606800 w 3771900"/>
              <a:gd name="connsiteY3" fmla="*/ 1320800 h 3968496"/>
              <a:gd name="connsiteX4" fmla="*/ 3771900 w 3771900"/>
              <a:gd name="connsiteY4" fmla="*/ 2032000 h 3968496"/>
              <a:gd name="connsiteX5" fmla="*/ 3276600 w 3771900"/>
              <a:gd name="connsiteY5" fmla="*/ 3225800 h 3968496"/>
              <a:gd name="connsiteX6" fmla="*/ 2286000 w 3771900"/>
              <a:gd name="connsiteY6" fmla="*/ 3873500 h 3968496"/>
              <a:gd name="connsiteX7" fmla="*/ 1513840 w 3771900"/>
              <a:gd name="connsiteY7" fmla="*/ 3968496 h 3968496"/>
              <a:gd name="connsiteX8" fmla="*/ 990092 w 3771900"/>
              <a:gd name="connsiteY8" fmla="*/ 3885184 h 3968496"/>
              <a:gd name="connsiteX9" fmla="*/ 572008 w 3771900"/>
              <a:gd name="connsiteY9" fmla="*/ 3718560 h 3968496"/>
              <a:gd name="connsiteX10" fmla="*/ 241300 w 3771900"/>
              <a:gd name="connsiteY10" fmla="*/ 3505200 h 3968496"/>
              <a:gd name="connsiteX11" fmla="*/ 0 w 3771900"/>
              <a:gd name="connsiteY11" fmla="*/ 3263900 h 3968496"/>
              <a:gd name="connsiteX0" fmla="*/ 2362200 w 3771900"/>
              <a:gd name="connsiteY0" fmla="*/ 0 h 3971544"/>
              <a:gd name="connsiteX1" fmla="*/ 2806700 w 3771900"/>
              <a:gd name="connsiteY1" fmla="*/ 203200 h 3971544"/>
              <a:gd name="connsiteX2" fmla="*/ 3263900 w 3771900"/>
              <a:gd name="connsiteY2" fmla="*/ 596900 h 3971544"/>
              <a:gd name="connsiteX3" fmla="*/ 3606800 w 3771900"/>
              <a:gd name="connsiteY3" fmla="*/ 1320800 h 3971544"/>
              <a:gd name="connsiteX4" fmla="*/ 3771900 w 3771900"/>
              <a:gd name="connsiteY4" fmla="*/ 2032000 h 3971544"/>
              <a:gd name="connsiteX5" fmla="*/ 3276600 w 3771900"/>
              <a:gd name="connsiteY5" fmla="*/ 3225800 h 3971544"/>
              <a:gd name="connsiteX6" fmla="*/ 2286000 w 3771900"/>
              <a:gd name="connsiteY6" fmla="*/ 3873500 h 3971544"/>
              <a:gd name="connsiteX7" fmla="*/ 1586992 w 3771900"/>
              <a:gd name="connsiteY7" fmla="*/ 3971544 h 3971544"/>
              <a:gd name="connsiteX8" fmla="*/ 990092 w 3771900"/>
              <a:gd name="connsiteY8" fmla="*/ 3885184 h 3971544"/>
              <a:gd name="connsiteX9" fmla="*/ 572008 w 3771900"/>
              <a:gd name="connsiteY9" fmla="*/ 3718560 h 3971544"/>
              <a:gd name="connsiteX10" fmla="*/ 241300 w 3771900"/>
              <a:gd name="connsiteY10" fmla="*/ 3505200 h 3971544"/>
              <a:gd name="connsiteX11" fmla="*/ 0 w 3771900"/>
              <a:gd name="connsiteY11" fmla="*/ 3263900 h 3971544"/>
              <a:gd name="connsiteX0" fmla="*/ 2362200 w 3771900"/>
              <a:gd name="connsiteY0" fmla="*/ 0 h 3974831"/>
              <a:gd name="connsiteX1" fmla="*/ 2806700 w 3771900"/>
              <a:gd name="connsiteY1" fmla="*/ 203200 h 3974831"/>
              <a:gd name="connsiteX2" fmla="*/ 3263900 w 3771900"/>
              <a:gd name="connsiteY2" fmla="*/ 596900 h 3974831"/>
              <a:gd name="connsiteX3" fmla="*/ 3606800 w 3771900"/>
              <a:gd name="connsiteY3" fmla="*/ 1320800 h 3974831"/>
              <a:gd name="connsiteX4" fmla="*/ 3771900 w 3771900"/>
              <a:gd name="connsiteY4" fmla="*/ 2032000 h 3974831"/>
              <a:gd name="connsiteX5" fmla="*/ 3276600 w 3771900"/>
              <a:gd name="connsiteY5" fmla="*/ 3225800 h 3974831"/>
              <a:gd name="connsiteX6" fmla="*/ 2286000 w 3771900"/>
              <a:gd name="connsiteY6" fmla="*/ 3873500 h 3974831"/>
              <a:gd name="connsiteX7" fmla="*/ 1586992 w 3771900"/>
              <a:gd name="connsiteY7" fmla="*/ 3971544 h 3974831"/>
              <a:gd name="connsiteX8" fmla="*/ 1331468 w 3771900"/>
              <a:gd name="connsiteY8" fmla="*/ 3952240 h 3974831"/>
              <a:gd name="connsiteX9" fmla="*/ 990092 w 3771900"/>
              <a:gd name="connsiteY9" fmla="*/ 3885184 h 3974831"/>
              <a:gd name="connsiteX10" fmla="*/ 572008 w 3771900"/>
              <a:gd name="connsiteY10" fmla="*/ 3718560 h 3974831"/>
              <a:gd name="connsiteX11" fmla="*/ 241300 w 3771900"/>
              <a:gd name="connsiteY11" fmla="*/ 3505200 h 3974831"/>
              <a:gd name="connsiteX12" fmla="*/ 0 w 3771900"/>
              <a:gd name="connsiteY12" fmla="*/ 3263900 h 3974831"/>
              <a:gd name="connsiteX0" fmla="*/ 2362200 w 3771900"/>
              <a:gd name="connsiteY0" fmla="*/ 0 h 3965346"/>
              <a:gd name="connsiteX1" fmla="*/ 2806700 w 3771900"/>
              <a:gd name="connsiteY1" fmla="*/ 203200 h 3965346"/>
              <a:gd name="connsiteX2" fmla="*/ 3263900 w 3771900"/>
              <a:gd name="connsiteY2" fmla="*/ 596900 h 3965346"/>
              <a:gd name="connsiteX3" fmla="*/ 3606800 w 3771900"/>
              <a:gd name="connsiteY3" fmla="*/ 1320800 h 3965346"/>
              <a:gd name="connsiteX4" fmla="*/ 3771900 w 3771900"/>
              <a:gd name="connsiteY4" fmla="*/ 2032000 h 3965346"/>
              <a:gd name="connsiteX5" fmla="*/ 3276600 w 3771900"/>
              <a:gd name="connsiteY5" fmla="*/ 3225800 h 3965346"/>
              <a:gd name="connsiteX6" fmla="*/ 2286000 w 3771900"/>
              <a:gd name="connsiteY6" fmla="*/ 3873500 h 3965346"/>
              <a:gd name="connsiteX7" fmla="*/ 1602232 w 3771900"/>
              <a:gd name="connsiteY7" fmla="*/ 3959352 h 3965346"/>
              <a:gd name="connsiteX8" fmla="*/ 1331468 w 3771900"/>
              <a:gd name="connsiteY8" fmla="*/ 3952240 h 3965346"/>
              <a:gd name="connsiteX9" fmla="*/ 990092 w 3771900"/>
              <a:gd name="connsiteY9" fmla="*/ 3885184 h 3965346"/>
              <a:gd name="connsiteX10" fmla="*/ 572008 w 3771900"/>
              <a:gd name="connsiteY10" fmla="*/ 3718560 h 3965346"/>
              <a:gd name="connsiteX11" fmla="*/ 241300 w 3771900"/>
              <a:gd name="connsiteY11" fmla="*/ 3505200 h 3965346"/>
              <a:gd name="connsiteX12" fmla="*/ 0 w 3771900"/>
              <a:gd name="connsiteY12" fmla="*/ 3263900 h 3965346"/>
              <a:gd name="connsiteX0" fmla="*/ 2362200 w 3771900"/>
              <a:gd name="connsiteY0" fmla="*/ 0 h 3965346"/>
              <a:gd name="connsiteX1" fmla="*/ 2806700 w 3771900"/>
              <a:gd name="connsiteY1" fmla="*/ 203200 h 3965346"/>
              <a:gd name="connsiteX2" fmla="*/ 3263900 w 3771900"/>
              <a:gd name="connsiteY2" fmla="*/ 596900 h 3965346"/>
              <a:gd name="connsiteX3" fmla="*/ 3606800 w 3771900"/>
              <a:gd name="connsiteY3" fmla="*/ 1320800 h 3965346"/>
              <a:gd name="connsiteX4" fmla="*/ 3771900 w 3771900"/>
              <a:gd name="connsiteY4" fmla="*/ 2032000 h 3965346"/>
              <a:gd name="connsiteX5" fmla="*/ 3276600 w 3771900"/>
              <a:gd name="connsiteY5" fmla="*/ 3225800 h 3965346"/>
              <a:gd name="connsiteX6" fmla="*/ 2286000 w 3771900"/>
              <a:gd name="connsiteY6" fmla="*/ 3873500 h 3965346"/>
              <a:gd name="connsiteX7" fmla="*/ 1602232 w 3771900"/>
              <a:gd name="connsiteY7" fmla="*/ 3959352 h 3965346"/>
              <a:gd name="connsiteX8" fmla="*/ 1300988 w 3771900"/>
              <a:gd name="connsiteY8" fmla="*/ 3952240 h 3965346"/>
              <a:gd name="connsiteX9" fmla="*/ 990092 w 3771900"/>
              <a:gd name="connsiteY9" fmla="*/ 3885184 h 3965346"/>
              <a:gd name="connsiteX10" fmla="*/ 572008 w 3771900"/>
              <a:gd name="connsiteY10" fmla="*/ 3718560 h 3965346"/>
              <a:gd name="connsiteX11" fmla="*/ 241300 w 3771900"/>
              <a:gd name="connsiteY11" fmla="*/ 3505200 h 3965346"/>
              <a:gd name="connsiteX12" fmla="*/ 0 w 3771900"/>
              <a:gd name="connsiteY12" fmla="*/ 3263900 h 3965346"/>
              <a:gd name="connsiteX0" fmla="*/ 2362200 w 3771900"/>
              <a:gd name="connsiteY0" fmla="*/ 0 h 3965346"/>
              <a:gd name="connsiteX1" fmla="*/ 2806700 w 3771900"/>
              <a:gd name="connsiteY1" fmla="*/ 203200 h 3965346"/>
              <a:gd name="connsiteX2" fmla="*/ 3263900 w 3771900"/>
              <a:gd name="connsiteY2" fmla="*/ 596900 h 3965346"/>
              <a:gd name="connsiteX3" fmla="*/ 3606800 w 3771900"/>
              <a:gd name="connsiteY3" fmla="*/ 1320800 h 3965346"/>
              <a:gd name="connsiteX4" fmla="*/ 3771900 w 3771900"/>
              <a:gd name="connsiteY4" fmla="*/ 2032000 h 3965346"/>
              <a:gd name="connsiteX5" fmla="*/ 3276600 w 3771900"/>
              <a:gd name="connsiteY5" fmla="*/ 3225800 h 3965346"/>
              <a:gd name="connsiteX6" fmla="*/ 2286000 w 3771900"/>
              <a:gd name="connsiteY6" fmla="*/ 3873500 h 3965346"/>
              <a:gd name="connsiteX7" fmla="*/ 1867916 w 3771900"/>
              <a:gd name="connsiteY7" fmla="*/ 3952240 h 3965346"/>
              <a:gd name="connsiteX8" fmla="*/ 1602232 w 3771900"/>
              <a:gd name="connsiteY8" fmla="*/ 3959352 h 3965346"/>
              <a:gd name="connsiteX9" fmla="*/ 1300988 w 3771900"/>
              <a:gd name="connsiteY9" fmla="*/ 3952240 h 3965346"/>
              <a:gd name="connsiteX10" fmla="*/ 990092 w 3771900"/>
              <a:gd name="connsiteY10" fmla="*/ 3885184 h 3965346"/>
              <a:gd name="connsiteX11" fmla="*/ 572008 w 3771900"/>
              <a:gd name="connsiteY11" fmla="*/ 3718560 h 3965346"/>
              <a:gd name="connsiteX12" fmla="*/ 241300 w 3771900"/>
              <a:gd name="connsiteY12" fmla="*/ 3505200 h 3965346"/>
              <a:gd name="connsiteX13" fmla="*/ 0 w 3771900"/>
              <a:gd name="connsiteY13" fmla="*/ 3263900 h 3965346"/>
              <a:gd name="connsiteX0" fmla="*/ 2362200 w 3771900"/>
              <a:gd name="connsiteY0" fmla="*/ 0 h 3972234"/>
              <a:gd name="connsiteX1" fmla="*/ 2806700 w 3771900"/>
              <a:gd name="connsiteY1" fmla="*/ 203200 h 3972234"/>
              <a:gd name="connsiteX2" fmla="*/ 3263900 w 3771900"/>
              <a:gd name="connsiteY2" fmla="*/ 596900 h 3972234"/>
              <a:gd name="connsiteX3" fmla="*/ 3606800 w 3771900"/>
              <a:gd name="connsiteY3" fmla="*/ 1320800 h 3972234"/>
              <a:gd name="connsiteX4" fmla="*/ 3771900 w 3771900"/>
              <a:gd name="connsiteY4" fmla="*/ 2032000 h 3972234"/>
              <a:gd name="connsiteX5" fmla="*/ 3276600 w 3771900"/>
              <a:gd name="connsiteY5" fmla="*/ 3225800 h 3972234"/>
              <a:gd name="connsiteX6" fmla="*/ 2286000 w 3771900"/>
              <a:gd name="connsiteY6" fmla="*/ 3873500 h 3972234"/>
              <a:gd name="connsiteX7" fmla="*/ 1867916 w 3771900"/>
              <a:gd name="connsiteY7" fmla="*/ 3952240 h 3972234"/>
              <a:gd name="connsiteX8" fmla="*/ 1599184 w 3771900"/>
              <a:gd name="connsiteY8" fmla="*/ 3968496 h 3972234"/>
              <a:gd name="connsiteX9" fmla="*/ 1300988 w 3771900"/>
              <a:gd name="connsiteY9" fmla="*/ 3952240 h 3972234"/>
              <a:gd name="connsiteX10" fmla="*/ 990092 w 3771900"/>
              <a:gd name="connsiteY10" fmla="*/ 3885184 h 3972234"/>
              <a:gd name="connsiteX11" fmla="*/ 572008 w 3771900"/>
              <a:gd name="connsiteY11" fmla="*/ 3718560 h 3972234"/>
              <a:gd name="connsiteX12" fmla="*/ 241300 w 3771900"/>
              <a:gd name="connsiteY12" fmla="*/ 3505200 h 3972234"/>
              <a:gd name="connsiteX13" fmla="*/ 0 w 3771900"/>
              <a:gd name="connsiteY13" fmla="*/ 3263900 h 3972234"/>
              <a:gd name="connsiteX0" fmla="*/ 2362200 w 3771900"/>
              <a:gd name="connsiteY0" fmla="*/ 0 h 3972234"/>
              <a:gd name="connsiteX1" fmla="*/ 2806700 w 3771900"/>
              <a:gd name="connsiteY1" fmla="*/ 203200 h 3972234"/>
              <a:gd name="connsiteX2" fmla="*/ 3263900 w 3771900"/>
              <a:gd name="connsiteY2" fmla="*/ 596900 h 3972234"/>
              <a:gd name="connsiteX3" fmla="*/ 3606800 w 3771900"/>
              <a:gd name="connsiteY3" fmla="*/ 1320800 h 3972234"/>
              <a:gd name="connsiteX4" fmla="*/ 3771900 w 3771900"/>
              <a:gd name="connsiteY4" fmla="*/ 2032000 h 3972234"/>
              <a:gd name="connsiteX5" fmla="*/ 3276600 w 3771900"/>
              <a:gd name="connsiteY5" fmla="*/ 3225800 h 3972234"/>
              <a:gd name="connsiteX6" fmla="*/ 2693924 w 3771900"/>
              <a:gd name="connsiteY6" fmla="*/ 3668776 h 3972234"/>
              <a:gd name="connsiteX7" fmla="*/ 2286000 w 3771900"/>
              <a:gd name="connsiteY7" fmla="*/ 3873500 h 3972234"/>
              <a:gd name="connsiteX8" fmla="*/ 1867916 w 3771900"/>
              <a:gd name="connsiteY8" fmla="*/ 3952240 h 3972234"/>
              <a:gd name="connsiteX9" fmla="*/ 1599184 w 3771900"/>
              <a:gd name="connsiteY9" fmla="*/ 3968496 h 3972234"/>
              <a:gd name="connsiteX10" fmla="*/ 1300988 w 3771900"/>
              <a:gd name="connsiteY10" fmla="*/ 3952240 h 3972234"/>
              <a:gd name="connsiteX11" fmla="*/ 990092 w 3771900"/>
              <a:gd name="connsiteY11" fmla="*/ 3885184 h 3972234"/>
              <a:gd name="connsiteX12" fmla="*/ 572008 w 3771900"/>
              <a:gd name="connsiteY12" fmla="*/ 3718560 h 3972234"/>
              <a:gd name="connsiteX13" fmla="*/ 241300 w 3771900"/>
              <a:gd name="connsiteY13" fmla="*/ 3505200 h 3972234"/>
              <a:gd name="connsiteX14" fmla="*/ 0 w 3771900"/>
              <a:gd name="connsiteY14" fmla="*/ 3263900 h 3972234"/>
              <a:gd name="connsiteX0" fmla="*/ 2362200 w 3771900"/>
              <a:gd name="connsiteY0" fmla="*/ 0 h 3972234"/>
              <a:gd name="connsiteX1" fmla="*/ 2806700 w 3771900"/>
              <a:gd name="connsiteY1" fmla="*/ 203200 h 3972234"/>
              <a:gd name="connsiteX2" fmla="*/ 3263900 w 3771900"/>
              <a:gd name="connsiteY2" fmla="*/ 596900 h 3972234"/>
              <a:gd name="connsiteX3" fmla="*/ 3606800 w 3771900"/>
              <a:gd name="connsiteY3" fmla="*/ 1320800 h 3972234"/>
              <a:gd name="connsiteX4" fmla="*/ 3771900 w 3771900"/>
              <a:gd name="connsiteY4" fmla="*/ 2032000 h 3972234"/>
              <a:gd name="connsiteX5" fmla="*/ 3273552 w 3771900"/>
              <a:gd name="connsiteY5" fmla="*/ 3192272 h 3972234"/>
              <a:gd name="connsiteX6" fmla="*/ 2693924 w 3771900"/>
              <a:gd name="connsiteY6" fmla="*/ 3668776 h 3972234"/>
              <a:gd name="connsiteX7" fmla="*/ 2286000 w 3771900"/>
              <a:gd name="connsiteY7" fmla="*/ 3873500 h 3972234"/>
              <a:gd name="connsiteX8" fmla="*/ 1867916 w 3771900"/>
              <a:gd name="connsiteY8" fmla="*/ 3952240 h 3972234"/>
              <a:gd name="connsiteX9" fmla="*/ 1599184 w 3771900"/>
              <a:gd name="connsiteY9" fmla="*/ 3968496 h 3972234"/>
              <a:gd name="connsiteX10" fmla="*/ 1300988 w 3771900"/>
              <a:gd name="connsiteY10" fmla="*/ 3952240 h 3972234"/>
              <a:gd name="connsiteX11" fmla="*/ 990092 w 3771900"/>
              <a:gd name="connsiteY11" fmla="*/ 3885184 h 3972234"/>
              <a:gd name="connsiteX12" fmla="*/ 572008 w 3771900"/>
              <a:gd name="connsiteY12" fmla="*/ 3718560 h 3972234"/>
              <a:gd name="connsiteX13" fmla="*/ 241300 w 3771900"/>
              <a:gd name="connsiteY13" fmla="*/ 3505200 h 3972234"/>
              <a:gd name="connsiteX14" fmla="*/ 0 w 3771900"/>
              <a:gd name="connsiteY14" fmla="*/ 3263900 h 3972234"/>
              <a:gd name="connsiteX0" fmla="*/ 2362200 w 3771900"/>
              <a:gd name="connsiteY0" fmla="*/ 0 h 3972234"/>
              <a:gd name="connsiteX1" fmla="*/ 2806700 w 3771900"/>
              <a:gd name="connsiteY1" fmla="*/ 203200 h 3972234"/>
              <a:gd name="connsiteX2" fmla="*/ 3263900 w 3771900"/>
              <a:gd name="connsiteY2" fmla="*/ 596900 h 3972234"/>
              <a:gd name="connsiteX3" fmla="*/ 3606800 w 3771900"/>
              <a:gd name="connsiteY3" fmla="*/ 1320800 h 3972234"/>
              <a:gd name="connsiteX4" fmla="*/ 3771900 w 3771900"/>
              <a:gd name="connsiteY4" fmla="*/ 2032000 h 3972234"/>
              <a:gd name="connsiteX5" fmla="*/ 3273552 w 3771900"/>
              <a:gd name="connsiteY5" fmla="*/ 3192272 h 3972234"/>
              <a:gd name="connsiteX6" fmla="*/ 2693924 w 3771900"/>
              <a:gd name="connsiteY6" fmla="*/ 3668776 h 3972234"/>
              <a:gd name="connsiteX7" fmla="*/ 2286000 w 3771900"/>
              <a:gd name="connsiteY7" fmla="*/ 3873500 h 3972234"/>
              <a:gd name="connsiteX8" fmla="*/ 1867916 w 3771900"/>
              <a:gd name="connsiteY8" fmla="*/ 3952240 h 3972234"/>
              <a:gd name="connsiteX9" fmla="*/ 1599184 w 3771900"/>
              <a:gd name="connsiteY9" fmla="*/ 3968496 h 3972234"/>
              <a:gd name="connsiteX10" fmla="*/ 1300988 w 3771900"/>
              <a:gd name="connsiteY10" fmla="*/ 3952240 h 3972234"/>
              <a:gd name="connsiteX11" fmla="*/ 990092 w 3771900"/>
              <a:gd name="connsiteY11" fmla="*/ 3885184 h 3972234"/>
              <a:gd name="connsiteX12" fmla="*/ 572008 w 3771900"/>
              <a:gd name="connsiteY12" fmla="*/ 3718560 h 3972234"/>
              <a:gd name="connsiteX13" fmla="*/ 241300 w 3771900"/>
              <a:gd name="connsiteY13" fmla="*/ 3505200 h 3972234"/>
              <a:gd name="connsiteX14" fmla="*/ 0 w 3771900"/>
              <a:gd name="connsiteY14" fmla="*/ 3263900 h 3972234"/>
              <a:gd name="connsiteX0" fmla="*/ 2362200 w 3771900"/>
              <a:gd name="connsiteY0" fmla="*/ 0 h 3972234"/>
              <a:gd name="connsiteX1" fmla="*/ 2806700 w 3771900"/>
              <a:gd name="connsiteY1" fmla="*/ 203200 h 3972234"/>
              <a:gd name="connsiteX2" fmla="*/ 3263900 w 3771900"/>
              <a:gd name="connsiteY2" fmla="*/ 596900 h 3972234"/>
              <a:gd name="connsiteX3" fmla="*/ 3606800 w 3771900"/>
              <a:gd name="connsiteY3" fmla="*/ 1320800 h 3972234"/>
              <a:gd name="connsiteX4" fmla="*/ 3771900 w 3771900"/>
              <a:gd name="connsiteY4" fmla="*/ 2032000 h 3972234"/>
              <a:gd name="connsiteX5" fmla="*/ 3273552 w 3771900"/>
              <a:gd name="connsiteY5" fmla="*/ 3192272 h 3972234"/>
              <a:gd name="connsiteX6" fmla="*/ 2693924 w 3771900"/>
              <a:gd name="connsiteY6" fmla="*/ 3668776 h 3972234"/>
              <a:gd name="connsiteX7" fmla="*/ 2286000 w 3771900"/>
              <a:gd name="connsiteY7" fmla="*/ 3873500 h 3972234"/>
              <a:gd name="connsiteX8" fmla="*/ 1867916 w 3771900"/>
              <a:gd name="connsiteY8" fmla="*/ 3952240 h 3972234"/>
              <a:gd name="connsiteX9" fmla="*/ 1599184 w 3771900"/>
              <a:gd name="connsiteY9" fmla="*/ 3968496 h 3972234"/>
              <a:gd name="connsiteX10" fmla="*/ 1300988 w 3771900"/>
              <a:gd name="connsiteY10" fmla="*/ 3952240 h 3972234"/>
              <a:gd name="connsiteX11" fmla="*/ 990092 w 3771900"/>
              <a:gd name="connsiteY11" fmla="*/ 3885184 h 3972234"/>
              <a:gd name="connsiteX12" fmla="*/ 572008 w 3771900"/>
              <a:gd name="connsiteY12" fmla="*/ 3718560 h 3972234"/>
              <a:gd name="connsiteX13" fmla="*/ 241300 w 3771900"/>
              <a:gd name="connsiteY13" fmla="*/ 3505200 h 3972234"/>
              <a:gd name="connsiteX14" fmla="*/ 0 w 3771900"/>
              <a:gd name="connsiteY14" fmla="*/ 3263900 h 3972234"/>
              <a:gd name="connsiteX0" fmla="*/ 2362200 w 3771900"/>
              <a:gd name="connsiteY0" fmla="*/ 0 h 3972234"/>
              <a:gd name="connsiteX1" fmla="*/ 2806700 w 3771900"/>
              <a:gd name="connsiteY1" fmla="*/ 203200 h 3972234"/>
              <a:gd name="connsiteX2" fmla="*/ 3263900 w 3771900"/>
              <a:gd name="connsiteY2" fmla="*/ 596900 h 3972234"/>
              <a:gd name="connsiteX3" fmla="*/ 3606800 w 3771900"/>
              <a:gd name="connsiteY3" fmla="*/ 1320800 h 3972234"/>
              <a:gd name="connsiteX4" fmla="*/ 3771900 w 3771900"/>
              <a:gd name="connsiteY4" fmla="*/ 2032000 h 3972234"/>
              <a:gd name="connsiteX5" fmla="*/ 3273552 w 3771900"/>
              <a:gd name="connsiteY5" fmla="*/ 3192272 h 3972234"/>
              <a:gd name="connsiteX6" fmla="*/ 2693924 w 3771900"/>
              <a:gd name="connsiteY6" fmla="*/ 3668776 h 3972234"/>
              <a:gd name="connsiteX7" fmla="*/ 2286000 w 3771900"/>
              <a:gd name="connsiteY7" fmla="*/ 3873500 h 3972234"/>
              <a:gd name="connsiteX8" fmla="*/ 1867916 w 3771900"/>
              <a:gd name="connsiteY8" fmla="*/ 3952240 h 3972234"/>
              <a:gd name="connsiteX9" fmla="*/ 1599184 w 3771900"/>
              <a:gd name="connsiteY9" fmla="*/ 3968496 h 3972234"/>
              <a:gd name="connsiteX10" fmla="*/ 1300988 w 3771900"/>
              <a:gd name="connsiteY10" fmla="*/ 3952240 h 3972234"/>
              <a:gd name="connsiteX11" fmla="*/ 990092 w 3771900"/>
              <a:gd name="connsiteY11" fmla="*/ 3885184 h 3972234"/>
              <a:gd name="connsiteX12" fmla="*/ 572008 w 3771900"/>
              <a:gd name="connsiteY12" fmla="*/ 3718560 h 3972234"/>
              <a:gd name="connsiteX13" fmla="*/ 241300 w 3771900"/>
              <a:gd name="connsiteY13" fmla="*/ 3505200 h 3972234"/>
              <a:gd name="connsiteX14" fmla="*/ 0 w 3771900"/>
              <a:gd name="connsiteY14" fmla="*/ 3263900 h 3972234"/>
              <a:gd name="connsiteX0" fmla="*/ 2362200 w 3771900"/>
              <a:gd name="connsiteY0" fmla="*/ 0 h 3972234"/>
              <a:gd name="connsiteX1" fmla="*/ 2806700 w 3771900"/>
              <a:gd name="connsiteY1" fmla="*/ 203200 h 3972234"/>
              <a:gd name="connsiteX2" fmla="*/ 3263900 w 3771900"/>
              <a:gd name="connsiteY2" fmla="*/ 596900 h 3972234"/>
              <a:gd name="connsiteX3" fmla="*/ 3606800 w 3771900"/>
              <a:gd name="connsiteY3" fmla="*/ 1320800 h 3972234"/>
              <a:gd name="connsiteX4" fmla="*/ 3771900 w 3771900"/>
              <a:gd name="connsiteY4" fmla="*/ 2032000 h 3972234"/>
              <a:gd name="connsiteX5" fmla="*/ 3273552 w 3771900"/>
              <a:gd name="connsiteY5" fmla="*/ 3192272 h 3972234"/>
              <a:gd name="connsiteX6" fmla="*/ 2693924 w 3771900"/>
              <a:gd name="connsiteY6" fmla="*/ 3668776 h 3972234"/>
              <a:gd name="connsiteX7" fmla="*/ 2286000 w 3771900"/>
              <a:gd name="connsiteY7" fmla="*/ 3873500 h 3972234"/>
              <a:gd name="connsiteX8" fmla="*/ 1867916 w 3771900"/>
              <a:gd name="connsiteY8" fmla="*/ 3952240 h 3972234"/>
              <a:gd name="connsiteX9" fmla="*/ 1599184 w 3771900"/>
              <a:gd name="connsiteY9" fmla="*/ 3968496 h 3972234"/>
              <a:gd name="connsiteX10" fmla="*/ 1300988 w 3771900"/>
              <a:gd name="connsiteY10" fmla="*/ 3952240 h 3972234"/>
              <a:gd name="connsiteX11" fmla="*/ 990092 w 3771900"/>
              <a:gd name="connsiteY11" fmla="*/ 3885184 h 3972234"/>
              <a:gd name="connsiteX12" fmla="*/ 572008 w 3771900"/>
              <a:gd name="connsiteY12" fmla="*/ 3718560 h 3972234"/>
              <a:gd name="connsiteX13" fmla="*/ 241300 w 3771900"/>
              <a:gd name="connsiteY13" fmla="*/ 3505200 h 3972234"/>
              <a:gd name="connsiteX14" fmla="*/ 0 w 3771900"/>
              <a:gd name="connsiteY14" fmla="*/ 3263900 h 3972234"/>
              <a:gd name="connsiteX0" fmla="*/ 2362200 w 3771900"/>
              <a:gd name="connsiteY0" fmla="*/ 0 h 3972234"/>
              <a:gd name="connsiteX1" fmla="*/ 2806700 w 3771900"/>
              <a:gd name="connsiteY1" fmla="*/ 203200 h 3972234"/>
              <a:gd name="connsiteX2" fmla="*/ 3263900 w 3771900"/>
              <a:gd name="connsiteY2" fmla="*/ 596900 h 3972234"/>
              <a:gd name="connsiteX3" fmla="*/ 3606800 w 3771900"/>
              <a:gd name="connsiteY3" fmla="*/ 1320800 h 3972234"/>
              <a:gd name="connsiteX4" fmla="*/ 3771900 w 3771900"/>
              <a:gd name="connsiteY4" fmla="*/ 2032000 h 3972234"/>
              <a:gd name="connsiteX5" fmla="*/ 3273552 w 3771900"/>
              <a:gd name="connsiteY5" fmla="*/ 3192272 h 3972234"/>
              <a:gd name="connsiteX6" fmla="*/ 2693924 w 3771900"/>
              <a:gd name="connsiteY6" fmla="*/ 3668776 h 3972234"/>
              <a:gd name="connsiteX7" fmla="*/ 2286000 w 3771900"/>
              <a:gd name="connsiteY7" fmla="*/ 3873500 h 3972234"/>
              <a:gd name="connsiteX8" fmla="*/ 1867916 w 3771900"/>
              <a:gd name="connsiteY8" fmla="*/ 3952240 h 3972234"/>
              <a:gd name="connsiteX9" fmla="*/ 1599184 w 3771900"/>
              <a:gd name="connsiteY9" fmla="*/ 3968496 h 3972234"/>
              <a:gd name="connsiteX10" fmla="*/ 1300988 w 3771900"/>
              <a:gd name="connsiteY10" fmla="*/ 3952240 h 3972234"/>
              <a:gd name="connsiteX11" fmla="*/ 990092 w 3771900"/>
              <a:gd name="connsiteY11" fmla="*/ 3885184 h 3972234"/>
              <a:gd name="connsiteX12" fmla="*/ 572008 w 3771900"/>
              <a:gd name="connsiteY12" fmla="*/ 3718560 h 3972234"/>
              <a:gd name="connsiteX13" fmla="*/ 241300 w 3771900"/>
              <a:gd name="connsiteY13" fmla="*/ 3505200 h 3972234"/>
              <a:gd name="connsiteX14" fmla="*/ 0 w 3771900"/>
              <a:gd name="connsiteY14" fmla="*/ 3263900 h 3972234"/>
              <a:gd name="connsiteX0" fmla="*/ 2362200 w 3771900"/>
              <a:gd name="connsiteY0" fmla="*/ 0 h 3972234"/>
              <a:gd name="connsiteX1" fmla="*/ 2806700 w 3771900"/>
              <a:gd name="connsiteY1" fmla="*/ 203200 h 3972234"/>
              <a:gd name="connsiteX2" fmla="*/ 3263900 w 3771900"/>
              <a:gd name="connsiteY2" fmla="*/ 596900 h 3972234"/>
              <a:gd name="connsiteX3" fmla="*/ 3606800 w 3771900"/>
              <a:gd name="connsiteY3" fmla="*/ 1320800 h 3972234"/>
              <a:gd name="connsiteX4" fmla="*/ 3771900 w 3771900"/>
              <a:gd name="connsiteY4" fmla="*/ 2032000 h 3972234"/>
              <a:gd name="connsiteX5" fmla="*/ 3273552 w 3771900"/>
              <a:gd name="connsiteY5" fmla="*/ 3192272 h 3972234"/>
              <a:gd name="connsiteX6" fmla="*/ 2693924 w 3771900"/>
              <a:gd name="connsiteY6" fmla="*/ 3668776 h 3972234"/>
              <a:gd name="connsiteX7" fmla="*/ 2286000 w 3771900"/>
              <a:gd name="connsiteY7" fmla="*/ 3873500 h 3972234"/>
              <a:gd name="connsiteX8" fmla="*/ 1867916 w 3771900"/>
              <a:gd name="connsiteY8" fmla="*/ 3952240 h 3972234"/>
              <a:gd name="connsiteX9" fmla="*/ 1599184 w 3771900"/>
              <a:gd name="connsiteY9" fmla="*/ 3968496 h 3972234"/>
              <a:gd name="connsiteX10" fmla="*/ 1300988 w 3771900"/>
              <a:gd name="connsiteY10" fmla="*/ 3952240 h 3972234"/>
              <a:gd name="connsiteX11" fmla="*/ 990092 w 3771900"/>
              <a:gd name="connsiteY11" fmla="*/ 3885184 h 3972234"/>
              <a:gd name="connsiteX12" fmla="*/ 572008 w 3771900"/>
              <a:gd name="connsiteY12" fmla="*/ 3718560 h 3972234"/>
              <a:gd name="connsiteX13" fmla="*/ 241300 w 3771900"/>
              <a:gd name="connsiteY13" fmla="*/ 3505200 h 3972234"/>
              <a:gd name="connsiteX14" fmla="*/ 0 w 3771900"/>
              <a:gd name="connsiteY14" fmla="*/ 3263900 h 3972234"/>
              <a:gd name="connsiteX0" fmla="*/ 2362200 w 3771900"/>
              <a:gd name="connsiteY0" fmla="*/ 0 h 3972234"/>
              <a:gd name="connsiteX1" fmla="*/ 2806700 w 3771900"/>
              <a:gd name="connsiteY1" fmla="*/ 203200 h 3972234"/>
              <a:gd name="connsiteX2" fmla="*/ 3263900 w 3771900"/>
              <a:gd name="connsiteY2" fmla="*/ 596900 h 3972234"/>
              <a:gd name="connsiteX3" fmla="*/ 3606800 w 3771900"/>
              <a:gd name="connsiteY3" fmla="*/ 1320800 h 3972234"/>
              <a:gd name="connsiteX4" fmla="*/ 3771900 w 3771900"/>
              <a:gd name="connsiteY4" fmla="*/ 2032000 h 3972234"/>
              <a:gd name="connsiteX5" fmla="*/ 3273552 w 3771900"/>
              <a:gd name="connsiteY5" fmla="*/ 3192272 h 3972234"/>
              <a:gd name="connsiteX6" fmla="*/ 2693924 w 3771900"/>
              <a:gd name="connsiteY6" fmla="*/ 3668776 h 3972234"/>
              <a:gd name="connsiteX7" fmla="*/ 2286000 w 3771900"/>
              <a:gd name="connsiteY7" fmla="*/ 3873500 h 3972234"/>
              <a:gd name="connsiteX8" fmla="*/ 1867916 w 3771900"/>
              <a:gd name="connsiteY8" fmla="*/ 3952240 h 3972234"/>
              <a:gd name="connsiteX9" fmla="*/ 1599184 w 3771900"/>
              <a:gd name="connsiteY9" fmla="*/ 3968496 h 3972234"/>
              <a:gd name="connsiteX10" fmla="*/ 1300988 w 3771900"/>
              <a:gd name="connsiteY10" fmla="*/ 3952240 h 3972234"/>
              <a:gd name="connsiteX11" fmla="*/ 990092 w 3771900"/>
              <a:gd name="connsiteY11" fmla="*/ 3885184 h 3972234"/>
              <a:gd name="connsiteX12" fmla="*/ 572008 w 3771900"/>
              <a:gd name="connsiteY12" fmla="*/ 3718560 h 3972234"/>
              <a:gd name="connsiteX13" fmla="*/ 241300 w 3771900"/>
              <a:gd name="connsiteY13" fmla="*/ 3505200 h 3972234"/>
              <a:gd name="connsiteX14" fmla="*/ 0 w 3771900"/>
              <a:gd name="connsiteY14" fmla="*/ 3263900 h 3972234"/>
              <a:gd name="connsiteX0" fmla="*/ 2362200 w 3744468"/>
              <a:gd name="connsiteY0" fmla="*/ 0 h 3972234"/>
              <a:gd name="connsiteX1" fmla="*/ 2806700 w 3744468"/>
              <a:gd name="connsiteY1" fmla="*/ 203200 h 3972234"/>
              <a:gd name="connsiteX2" fmla="*/ 3263900 w 3744468"/>
              <a:gd name="connsiteY2" fmla="*/ 596900 h 3972234"/>
              <a:gd name="connsiteX3" fmla="*/ 3606800 w 3744468"/>
              <a:gd name="connsiteY3" fmla="*/ 1320800 h 3972234"/>
              <a:gd name="connsiteX4" fmla="*/ 3744468 w 3744468"/>
              <a:gd name="connsiteY4" fmla="*/ 2035048 h 3972234"/>
              <a:gd name="connsiteX5" fmla="*/ 3273552 w 3744468"/>
              <a:gd name="connsiteY5" fmla="*/ 3192272 h 3972234"/>
              <a:gd name="connsiteX6" fmla="*/ 2693924 w 3744468"/>
              <a:gd name="connsiteY6" fmla="*/ 3668776 h 3972234"/>
              <a:gd name="connsiteX7" fmla="*/ 2286000 w 3744468"/>
              <a:gd name="connsiteY7" fmla="*/ 3873500 h 3972234"/>
              <a:gd name="connsiteX8" fmla="*/ 1867916 w 3744468"/>
              <a:gd name="connsiteY8" fmla="*/ 3952240 h 3972234"/>
              <a:gd name="connsiteX9" fmla="*/ 1599184 w 3744468"/>
              <a:gd name="connsiteY9" fmla="*/ 3968496 h 3972234"/>
              <a:gd name="connsiteX10" fmla="*/ 1300988 w 3744468"/>
              <a:gd name="connsiteY10" fmla="*/ 3952240 h 3972234"/>
              <a:gd name="connsiteX11" fmla="*/ 990092 w 3744468"/>
              <a:gd name="connsiteY11" fmla="*/ 3885184 h 3972234"/>
              <a:gd name="connsiteX12" fmla="*/ 572008 w 3744468"/>
              <a:gd name="connsiteY12" fmla="*/ 3718560 h 3972234"/>
              <a:gd name="connsiteX13" fmla="*/ 241300 w 3744468"/>
              <a:gd name="connsiteY13" fmla="*/ 3505200 h 3972234"/>
              <a:gd name="connsiteX14" fmla="*/ 0 w 3744468"/>
              <a:gd name="connsiteY14" fmla="*/ 3263900 h 3972234"/>
              <a:gd name="connsiteX0" fmla="*/ 2362200 w 3744468"/>
              <a:gd name="connsiteY0" fmla="*/ 0 h 3972234"/>
              <a:gd name="connsiteX1" fmla="*/ 2806700 w 3744468"/>
              <a:gd name="connsiteY1" fmla="*/ 203200 h 3972234"/>
              <a:gd name="connsiteX2" fmla="*/ 3263900 w 3744468"/>
              <a:gd name="connsiteY2" fmla="*/ 596900 h 3972234"/>
              <a:gd name="connsiteX3" fmla="*/ 3606800 w 3744468"/>
              <a:gd name="connsiteY3" fmla="*/ 1320800 h 3972234"/>
              <a:gd name="connsiteX4" fmla="*/ 3744468 w 3744468"/>
              <a:gd name="connsiteY4" fmla="*/ 2035048 h 3972234"/>
              <a:gd name="connsiteX5" fmla="*/ 3273552 w 3744468"/>
              <a:gd name="connsiteY5" fmla="*/ 3192272 h 3972234"/>
              <a:gd name="connsiteX6" fmla="*/ 2693924 w 3744468"/>
              <a:gd name="connsiteY6" fmla="*/ 3668776 h 3972234"/>
              <a:gd name="connsiteX7" fmla="*/ 2286000 w 3744468"/>
              <a:gd name="connsiteY7" fmla="*/ 3873500 h 3972234"/>
              <a:gd name="connsiteX8" fmla="*/ 1867916 w 3744468"/>
              <a:gd name="connsiteY8" fmla="*/ 3952240 h 3972234"/>
              <a:gd name="connsiteX9" fmla="*/ 1599184 w 3744468"/>
              <a:gd name="connsiteY9" fmla="*/ 3968496 h 3972234"/>
              <a:gd name="connsiteX10" fmla="*/ 1300988 w 3744468"/>
              <a:gd name="connsiteY10" fmla="*/ 3952240 h 3972234"/>
              <a:gd name="connsiteX11" fmla="*/ 990092 w 3744468"/>
              <a:gd name="connsiteY11" fmla="*/ 3885184 h 3972234"/>
              <a:gd name="connsiteX12" fmla="*/ 572008 w 3744468"/>
              <a:gd name="connsiteY12" fmla="*/ 3718560 h 3972234"/>
              <a:gd name="connsiteX13" fmla="*/ 241300 w 3744468"/>
              <a:gd name="connsiteY13" fmla="*/ 3505200 h 3972234"/>
              <a:gd name="connsiteX14" fmla="*/ 0 w 3744468"/>
              <a:gd name="connsiteY14" fmla="*/ 3263900 h 3972234"/>
              <a:gd name="connsiteX0" fmla="*/ 2362200 w 3747082"/>
              <a:gd name="connsiteY0" fmla="*/ 0 h 3972234"/>
              <a:gd name="connsiteX1" fmla="*/ 2806700 w 3747082"/>
              <a:gd name="connsiteY1" fmla="*/ 203200 h 3972234"/>
              <a:gd name="connsiteX2" fmla="*/ 3263900 w 3747082"/>
              <a:gd name="connsiteY2" fmla="*/ 596900 h 3972234"/>
              <a:gd name="connsiteX3" fmla="*/ 3606800 w 3747082"/>
              <a:gd name="connsiteY3" fmla="*/ 1320800 h 3972234"/>
              <a:gd name="connsiteX4" fmla="*/ 3744468 w 3747082"/>
              <a:gd name="connsiteY4" fmla="*/ 2035048 h 3972234"/>
              <a:gd name="connsiteX5" fmla="*/ 3273552 w 3747082"/>
              <a:gd name="connsiteY5" fmla="*/ 3192272 h 3972234"/>
              <a:gd name="connsiteX6" fmla="*/ 2693924 w 3747082"/>
              <a:gd name="connsiteY6" fmla="*/ 3668776 h 3972234"/>
              <a:gd name="connsiteX7" fmla="*/ 2286000 w 3747082"/>
              <a:gd name="connsiteY7" fmla="*/ 3873500 h 3972234"/>
              <a:gd name="connsiteX8" fmla="*/ 1867916 w 3747082"/>
              <a:gd name="connsiteY8" fmla="*/ 3952240 h 3972234"/>
              <a:gd name="connsiteX9" fmla="*/ 1599184 w 3747082"/>
              <a:gd name="connsiteY9" fmla="*/ 3968496 h 3972234"/>
              <a:gd name="connsiteX10" fmla="*/ 1300988 w 3747082"/>
              <a:gd name="connsiteY10" fmla="*/ 3952240 h 3972234"/>
              <a:gd name="connsiteX11" fmla="*/ 990092 w 3747082"/>
              <a:gd name="connsiteY11" fmla="*/ 3885184 h 3972234"/>
              <a:gd name="connsiteX12" fmla="*/ 572008 w 3747082"/>
              <a:gd name="connsiteY12" fmla="*/ 3718560 h 3972234"/>
              <a:gd name="connsiteX13" fmla="*/ 241300 w 3747082"/>
              <a:gd name="connsiteY13" fmla="*/ 3505200 h 3972234"/>
              <a:gd name="connsiteX14" fmla="*/ 0 w 3747082"/>
              <a:gd name="connsiteY14" fmla="*/ 3263900 h 3972234"/>
              <a:gd name="connsiteX0" fmla="*/ 2362200 w 3735160"/>
              <a:gd name="connsiteY0" fmla="*/ 0 h 3972234"/>
              <a:gd name="connsiteX1" fmla="*/ 2806700 w 3735160"/>
              <a:gd name="connsiteY1" fmla="*/ 203200 h 3972234"/>
              <a:gd name="connsiteX2" fmla="*/ 3263900 w 3735160"/>
              <a:gd name="connsiteY2" fmla="*/ 596900 h 3972234"/>
              <a:gd name="connsiteX3" fmla="*/ 3606800 w 3735160"/>
              <a:gd name="connsiteY3" fmla="*/ 1320800 h 3972234"/>
              <a:gd name="connsiteX4" fmla="*/ 3732276 w 3735160"/>
              <a:gd name="connsiteY4" fmla="*/ 2089912 h 3972234"/>
              <a:gd name="connsiteX5" fmla="*/ 3273552 w 3735160"/>
              <a:gd name="connsiteY5" fmla="*/ 3192272 h 3972234"/>
              <a:gd name="connsiteX6" fmla="*/ 2693924 w 3735160"/>
              <a:gd name="connsiteY6" fmla="*/ 3668776 h 3972234"/>
              <a:gd name="connsiteX7" fmla="*/ 2286000 w 3735160"/>
              <a:gd name="connsiteY7" fmla="*/ 3873500 h 3972234"/>
              <a:gd name="connsiteX8" fmla="*/ 1867916 w 3735160"/>
              <a:gd name="connsiteY8" fmla="*/ 3952240 h 3972234"/>
              <a:gd name="connsiteX9" fmla="*/ 1599184 w 3735160"/>
              <a:gd name="connsiteY9" fmla="*/ 3968496 h 3972234"/>
              <a:gd name="connsiteX10" fmla="*/ 1300988 w 3735160"/>
              <a:gd name="connsiteY10" fmla="*/ 3952240 h 3972234"/>
              <a:gd name="connsiteX11" fmla="*/ 990092 w 3735160"/>
              <a:gd name="connsiteY11" fmla="*/ 3885184 h 3972234"/>
              <a:gd name="connsiteX12" fmla="*/ 572008 w 3735160"/>
              <a:gd name="connsiteY12" fmla="*/ 3718560 h 3972234"/>
              <a:gd name="connsiteX13" fmla="*/ 241300 w 3735160"/>
              <a:gd name="connsiteY13" fmla="*/ 3505200 h 3972234"/>
              <a:gd name="connsiteX14" fmla="*/ 0 w 3735160"/>
              <a:gd name="connsiteY14" fmla="*/ 3263900 h 3972234"/>
              <a:gd name="connsiteX0" fmla="*/ 2362200 w 3739960"/>
              <a:gd name="connsiteY0" fmla="*/ 0 h 3972234"/>
              <a:gd name="connsiteX1" fmla="*/ 2806700 w 3739960"/>
              <a:gd name="connsiteY1" fmla="*/ 203200 h 3972234"/>
              <a:gd name="connsiteX2" fmla="*/ 3263900 w 3739960"/>
              <a:gd name="connsiteY2" fmla="*/ 596900 h 3972234"/>
              <a:gd name="connsiteX3" fmla="*/ 3683000 w 3739960"/>
              <a:gd name="connsiteY3" fmla="*/ 1317752 h 3972234"/>
              <a:gd name="connsiteX4" fmla="*/ 3732276 w 3739960"/>
              <a:gd name="connsiteY4" fmla="*/ 2089912 h 3972234"/>
              <a:gd name="connsiteX5" fmla="*/ 3273552 w 3739960"/>
              <a:gd name="connsiteY5" fmla="*/ 3192272 h 3972234"/>
              <a:gd name="connsiteX6" fmla="*/ 2693924 w 3739960"/>
              <a:gd name="connsiteY6" fmla="*/ 3668776 h 3972234"/>
              <a:gd name="connsiteX7" fmla="*/ 2286000 w 3739960"/>
              <a:gd name="connsiteY7" fmla="*/ 3873500 h 3972234"/>
              <a:gd name="connsiteX8" fmla="*/ 1867916 w 3739960"/>
              <a:gd name="connsiteY8" fmla="*/ 3952240 h 3972234"/>
              <a:gd name="connsiteX9" fmla="*/ 1599184 w 3739960"/>
              <a:gd name="connsiteY9" fmla="*/ 3968496 h 3972234"/>
              <a:gd name="connsiteX10" fmla="*/ 1300988 w 3739960"/>
              <a:gd name="connsiteY10" fmla="*/ 3952240 h 3972234"/>
              <a:gd name="connsiteX11" fmla="*/ 990092 w 3739960"/>
              <a:gd name="connsiteY11" fmla="*/ 3885184 h 3972234"/>
              <a:gd name="connsiteX12" fmla="*/ 572008 w 3739960"/>
              <a:gd name="connsiteY12" fmla="*/ 3718560 h 3972234"/>
              <a:gd name="connsiteX13" fmla="*/ 241300 w 3739960"/>
              <a:gd name="connsiteY13" fmla="*/ 3505200 h 3972234"/>
              <a:gd name="connsiteX14" fmla="*/ 0 w 3739960"/>
              <a:gd name="connsiteY14" fmla="*/ 3263900 h 3972234"/>
              <a:gd name="connsiteX0" fmla="*/ 2362200 w 3746957"/>
              <a:gd name="connsiteY0" fmla="*/ 0 h 3972234"/>
              <a:gd name="connsiteX1" fmla="*/ 2806700 w 3746957"/>
              <a:gd name="connsiteY1" fmla="*/ 203200 h 3972234"/>
              <a:gd name="connsiteX2" fmla="*/ 3263900 w 3746957"/>
              <a:gd name="connsiteY2" fmla="*/ 596900 h 3972234"/>
              <a:gd name="connsiteX3" fmla="*/ 3683000 w 3746957"/>
              <a:gd name="connsiteY3" fmla="*/ 1317752 h 3972234"/>
              <a:gd name="connsiteX4" fmla="*/ 3732276 w 3746957"/>
              <a:gd name="connsiteY4" fmla="*/ 2089912 h 3972234"/>
              <a:gd name="connsiteX5" fmla="*/ 3273552 w 3746957"/>
              <a:gd name="connsiteY5" fmla="*/ 3192272 h 3972234"/>
              <a:gd name="connsiteX6" fmla="*/ 2693924 w 3746957"/>
              <a:gd name="connsiteY6" fmla="*/ 3668776 h 3972234"/>
              <a:gd name="connsiteX7" fmla="*/ 2286000 w 3746957"/>
              <a:gd name="connsiteY7" fmla="*/ 3873500 h 3972234"/>
              <a:gd name="connsiteX8" fmla="*/ 1867916 w 3746957"/>
              <a:gd name="connsiteY8" fmla="*/ 3952240 h 3972234"/>
              <a:gd name="connsiteX9" fmla="*/ 1599184 w 3746957"/>
              <a:gd name="connsiteY9" fmla="*/ 3968496 h 3972234"/>
              <a:gd name="connsiteX10" fmla="*/ 1300988 w 3746957"/>
              <a:gd name="connsiteY10" fmla="*/ 3952240 h 3972234"/>
              <a:gd name="connsiteX11" fmla="*/ 990092 w 3746957"/>
              <a:gd name="connsiteY11" fmla="*/ 3885184 h 3972234"/>
              <a:gd name="connsiteX12" fmla="*/ 572008 w 3746957"/>
              <a:gd name="connsiteY12" fmla="*/ 3718560 h 3972234"/>
              <a:gd name="connsiteX13" fmla="*/ 241300 w 3746957"/>
              <a:gd name="connsiteY13" fmla="*/ 3505200 h 3972234"/>
              <a:gd name="connsiteX14" fmla="*/ 0 w 3746957"/>
              <a:gd name="connsiteY14" fmla="*/ 3263900 h 3972234"/>
              <a:gd name="connsiteX0" fmla="*/ 2362200 w 3746957"/>
              <a:gd name="connsiteY0" fmla="*/ 0 h 3972234"/>
              <a:gd name="connsiteX1" fmla="*/ 2806700 w 3746957"/>
              <a:gd name="connsiteY1" fmla="*/ 203200 h 3972234"/>
              <a:gd name="connsiteX2" fmla="*/ 3263900 w 3746957"/>
              <a:gd name="connsiteY2" fmla="*/ 596900 h 3972234"/>
              <a:gd name="connsiteX3" fmla="*/ 3683000 w 3746957"/>
              <a:gd name="connsiteY3" fmla="*/ 1317752 h 3972234"/>
              <a:gd name="connsiteX4" fmla="*/ 3732276 w 3746957"/>
              <a:gd name="connsiteY4" fmla="*/ 2089912 h 3972234"/>
              <a:gd name="connsiteX5" fmla="*/ 3273552 w 3746957"/>
              <a:gd name="connsiteY5" fmla="*/ 3192272 h 3972234"/>
              <a:gd name="connsiteX6" fmla="*/ 2693924 w 3746957"/>
              <a:gd name="connsiteY6" fmla="*/ 3668776 h 3972234"/>
              <a:gd name="connsiteX7" fmla="*/ 2286000 w 3746957"/>
              <a:gd name="connsiteY7" fmla="*/ 3873500 h 3972234"/>
              <a:gd name="connsiteX8" fmla="*/ 1867916 w 3746957"/>
              <a:gd name="connsiteY8" fmla="*/ 3952240 h 3972234"/>
              <a:gd name="connsiteX9" fmla="*/ 1599184 w 3746957"/>
              <a:gd name="connsiteY9" fmla="*/ 3968496 h 3972234"/>
              <a:gd name="connsiteX10" fmla="*/ 1300988 w 3746957"/>
              <a:gd name="connsiteY10" fmla="*/ 3952240 h 3972234"/>
              <a:gd name="connsiteX11" fmla="*/ 990092 w 3746957"/>
              <a:gd name="connsiteY11" fmla="*/ 3885184 h 3972234"/>
              <a:gd name="connsiteX12" fmla="*/ 572008 w 3746957"/>
              <a:gd name="connsiteY12" fmla="*/ 3718560 h 3972234"/>
              <a:gd name="connsiteX13" fmla="*/ 241300 w 3746957"/>
              <a:gd name="connsiteY13" fmla="*/ 3505200 h 3972234"/>
              <a:gd name="connsiteX14" fmla="*/ 0 w 3746957"/>
              <a:gd name="connsiteY14" fmla="*/ 3263900 h 3972234"/>
              <a:gd name="connsiteX0" fmla="*/ 2362200 w 3751695"/>
              <a:gd name="connsiteY0" fmla="*/ 0 h 3972234"/>
              <a:gd name="connsiteX1" fmla="*/ 2806700 w 3751695"/>
              <a:gd name="connsiteY1" fmla="*/ 203200 h 3972234"/>
              <a:gd name="connsiteX2" fmla="*/ 3263900 w 3751695"/>
              <a:gd name="connsiteY2" fmla="*/ 596900 h 3972234"/>
              <a:gd name="connsiteX3" fmla="*/ 3695192 w 3751695"/>
              <a:gd name="connsiteY3" fmla="*/ 1317752 h 3972234"/>
              <a:gd name="connsiteX4" fmla="*/ 3732276 w 3751695"/>
              <a:gd name="connsiteY4" fmla="*/ 2089912 h 3972234"/>
              <a:gd name="connsiteX5" fmla="*/ 3273552 w 3751695"/>
              <a:gd name="connsiteY5" fmla="*/ 3192272 h 3972234"/>
              <a:gd name="connsiteX6" fmla="*/ 2693924 w 3751695"/>
              <a:gd name="connsiteY6" fmla="*/ 3668776 h 3972234"/>
              <a:gd name="connsiteX7" fmla="*/ 2286000 w 3751695"/>
              <a:gd name="connsiteY7" fmla="*/ 3873500 h 3972234"/>
              <a:gd name="connsiteX8" fmla="*/ 1867916 w 3751695"/>
              <a:gd name="connsiteY8" fmla="*/ 3952240 h 3972234"/>
              <a:gd name="connsiteX9" fmla="*/ 1599184 w 3751695"/>
              <a:gd name="connsiteY9" fmla="*/ 3968496 h 3972234"/>
              <a:gd name="connsiteX10" fmla="*/ 1300988 w 3751695"/>
              <a:gd name="connsiteY10" fmla="*/ 3952240 h 3972234"/>
              <a:gd name="connsiteX11" fmla="*/ 990092 w 3751695"/>
              <a:gd name="connsiteY11" fmla="*/ 3885184 h 3972234"/>
              <a:gd name="connsiteX12" fmla="*/ 572008 w 3751695"/>
              <a:gd name="connsiteY12" fmla="*/ 3718560 h 3972234"/>
              <a:gd name="connsiteX13" fmla="*/ 241300 w 3751695"/>
              <a:gd name="connsiteY13" fmla="*/ 3505200 h 3972234"/>
              <a:gd name="connsiteX14" fmla="*/ 0 w 3751695"/>
              <a:gd name="connsiteY14" fmla="*/ 3263900 h 3972234"/>
              <a:gd name="connsiteX0" fmla="*/ 2362200 w 3751695"/>
              <a:gd name="connsiteY0" fmla="*/ 0 h 3972234"/>
              <a:gd name="connsiteX1" fmla="*/ 2806700 w 3751695"/>
              <a:gd name="connsiteY1" fmla="*/ 203200 h 3972234"/>
              <a:gd name="connsiteX2" fmla="*/ 3263900 w 3751695"/>
              <a:gd name="connsiteY2" fmla="*/ 596900 h 3972234"/>
              <a:gd name="connsiteX3" fmla="*/ 3695192 w 3751695"/>
              <a:gd name="connsiteY3" fmla="*/ 1317752 h 3972234"/>
              <a:gd name="connsiteX4" fmla="*/ 3732276 w 3751695"/>
              <a:gd name="connsiteY4" fmla="*/ 2089912 h 3972234"/>
              <a:gd name="connsiteX5" fmla="*/ 3273552 w 3751695"/>
              <a:gd name="connsiteY5" fmla="*/ 3192272 h 3972234"/>
              <a:gd name="connsiteX6" fmla="*/ 2693924 w 3751695"/>
              <a:gd name="connsiteY6" fmla="*/ 3668776 h 3972234"/>
              <a:gd name="connsiteX7" fmla="*/ 2286000 w 3751695"/>
              <a:gd name="connsiteY7" fmla="*/ 3873500 h 3972234"/>
              <a:gd name="connsiteX8" fmla="*/ 1867916 w 3751695"/>
              <a:gd name="connsiteY8" fmla="*/ 3952240 h 3972234"/>
              <a:gd name="connsiteX9" fmla="*/ 1599184 w 3751695"/>
              <a:gd name="connsiteY9" fmla="*/ 3968496 h 3972234"/>
              <a:gd name="connsiteX10" fmla="*/ 1300988 w 3751695"/>
              <a:gd name="connsiteY10" fmla="*/ 3952240 h 3972234"/>
              <a:gd name="connsiteX11" fmla="*/ 990092 w 3751695"/>
              <a:gd name="connsiteY11" fmla="*/ 3885184 h 3972234"/>
              <a:gd name="connsiteX12" fmla="*/ 572008 w 3751695"/>
              <a:gd name="connsiteY12" fmla="*/ 3718560 h 3972234"/>
              <a:gd name="connsiteX13" fmla="*/ 241300 w 3751695"/>
              <a:gd name="connsiteY13" fmla="*/ 3505200 h 3972234"/>
              <a:gd name="connsiteX14" fmla="*/ 0 w 3751695"/>
              <a:gd name="connsiteY14" fmla="*/ 3263900 h 3972234"/>
              <a:gd name="connsiteX0" fmla="*/ 2362200 w 3751695"/>
              <a:gd name="connsiteY0" fmla="*/ 0 h 3972234"/>
              <a:gd name="connsiteX1" fmla="*/ 2806700 w 3751695"/>
              <a:gd name="connsiteY1" fmla="*/ 203200 h 3972234"/>
              <a:gd name="connsiteX2" fmla="*/ 3263900 w 3751695"/>
              <a:gd name="connsiteY2" fmla="*/ 596900 h 3972234"/>
              <a:gd name="connsiteX3" fmla="*/ 3695192 w 3751695"/>
              <a:gd name="connsiteY3" fmla="*/ 1317752 h 3972234"/>
              <a:gd name="connsiteX4" fmla="*/ 3732276 w 3751695"/>
              <a:gd name="connsiteY4" fmla="*/ 2089912 h 3972234"/>
              <a:gd name="connsiteX5" fmla="*/ 3273552 w 3751695"/>
              <a:gd name="connsiteY5" fmla="*/ 3192272 h 3972234"/>
              <a:gd name="connsiteX6" fmla="*/ 2693924 w 3751695"/>
              <a:gd name="connsiteY6" fmla="*/ 3668776 h 3972234"/>
              <a:gd name="connsiteX7" fmla="*/ 2286000 w 3751695"/>
              <a:gd name="connsiteY7" fmla="*/ 3873500 h 3972234"/>
              <a:gd name="connsiteX8" fmla="*/ 1867916 w 3751695"/>
              <a:gd name="connsiteY8" fmla="*/ 3952240 h 3972234"/>
              <a:gd name="connsiteX9" fmla="*/ 1599184 w 3751695"/>
              <a:gd name="connsiteY9" fmla="*/ 3968496 h 3972234"/>
              <a:gd name="connsiteX10" fmla="*/ 1300988 w 3751695"/>
              <a:gd name="connsiteY10" fmla="*/ 3952240 h 3972234"/>
              <a:gd name="connsiteX11" fmla="*/ 990092 w 3751695"/>
              <a:gd name="connsiteY11" fmla="*/ 3885184 h 3972234"/>
              <a:gd name="connsiteX12" fmla="*/ 572008 w 3751695"/>
              <a:gd name="connsiteY12" fmla="*/ 3718560 h 3972234"/>
              <a:gd name="connsiteX13" fmla="*/ 241300 w 3751695"/>
              <a:gd name="connsiteY13" fmla="*/ 3505200 h 3972234"/>
              <a:gd name="connsiteX14" fmla="*/ 0 w 3751695"/>
              <a:gd name="connsiteY14" fmla="*/ 3263900 h 3972234"/>
              <a:gd name="connsiteX0" fmla="*/ 2362200 w 3751695"/>
              <a:gd name="connsiteY0" fmla="*/ 0 h 3972234"/>
              <a:gd name="connsiteX1" fmla="*/ 2806700 w 3751695"/>
              <a:gd name="connsiteY1" fmla="*/ 203200 h 3972234"/>
              <a:gd name="connsiteX2" fmla="*/ 3263900 w 3751695"/>
              <a:gd name="connsiteY2" fmla="*/ 596900 h 3972234"/>
              <a:gd name="connsiteX3" fmla="*/ 3695192 w 3751695"/>
              <a:gd name="connsiteY3" fmla="*/ 1317752 h 3972234"/>
              <a:gd name="connsiteX4" fmla="*/ 3732276 w 3751695"/>
              <a:gd name="connsiteY4" fmla="*/ 2089912 h 3972234"/>
              <a:gd name="connsiteX5" fmla="*/ 3273552 w 3751695"/>
              <a:gd name="connsiteY5" fmla="*/ 3192272 h 3972234"/>
              <a:gd name="connsiteX6" fmla="*/ 2693924 w 3751695"/>
              <a:gd name="connsiteY6" fmla="*/ 3668776 h 3972234"/>
              <a:gd name="connsiteX7" fmla="*/ 2286000 w 3751695"/>
              <a:gd name="connsiteY7" fmla="*/ 3873500 h 3972234"/>
              <a:gd name="connsiteX8" fmla="*/ 1867916 w 3751695"/>
              <a:gd name="connsiteY8" fmla="*/ 3952240 h 3972234"/>
              <a:gd name="connsiteX9" fmla="*/ 1599184 w 3751695"/>
              <a:gd name="connsiteY9" fmla="*/ 3968496 h 3972234"/>
              <a:gd name="connsiteX10" fmla="*/ 1300988 w 3751695"/>
              <a:gd name="connsiteY10" fmla="*/ 3952240 h 3972234"/>
              <a:gd name="connsiteX11" fmla="*/ 990092 w 3751695"/>
              <a:gd name="connsiteY11" fmla="*/ 3885184 h 3972234"/>
              <a:gd name="connsiteX12" fmla="*/ 572008 w 3751695"/>
              <a:gd name="connsiteY12" fmla="*/ 3718560 h 3972234"/>
              <a:gd name="connsiteX13" fmla="*/ 241300 w 3751695"/>
              <a:gd name="connsiteY13" fmla="*/ 3505200 h 3972234"/>
              <a:gd name="connsiteX14" fmla="*/ 0 w 3751695"/>
              <a:gd name="connsiteY14" fmla="*/ 3263900 h 3972234"/>
              <a:gd name="connsiteX0" fmla="*/ 2806700 w 3751695"/>
              <a:gd name="connsiteY0" fmla="*/ 0 h 3769034"/>
              <a:gd name="connsiteX1" fmla="*/ 3263900 w 3751695"/>
              <a:gd name="connsiteY1" fmla="*/ 393700 h 3769034"/>
              <a:gd name="connsiteX2" fmla="*/ 3695192 w 3751695"/>
              <a:gd name="connsiteY2" fmla="*/ 1114552 h 3769034"/>
              <a:gd name="connsiteX3" fmla="*/ 3732276 w 3751695"/>
              <a:gd name="connsiteY3" fmla="*/ 1886712 h 3769034"/>
              <a:gd name="connsiteX4" fmla="*/ 3273552 w 3751695"/>
              <a:gd name="connsiteY4" fmla="*/ 2989072 h 3769034"/>
              <a:gd name="connsiteX5" fmla="*/ 2693924 w 3751695"/>
              <a:gd name="connsiteY5" fmla="*/ 3465576 h 3769034"/>
              <a:gd name="connsiteX6" fmla="*/ 2286000 w 3751695"/>
              <a:gd name="connsiteY6" fmla="*/ 3670300 h 3769034"/>
              <a:gd name="connsiteX7" fmla="*/ 1867916 w 3751695"/>
              <a:gd name="connsiteY7" fmla="*/ 3749040 h 3769034"/>
              <a:gd name="connsiteX8" fmla="*/ 1599184 w 3751695"/>
              <a:gd name="connsiteY8" fmla="*/ 3765296 h 3769034"/>
              <a:gd name="connsiteX9" fmla="*/ 1300988 w 3751695"/>
              <a:gd name="connsiteY9" fmla="*/ 3749040 h 3769034"/>
              <a:gd name="connsiteX10" fmla="*/ 990092 w 3751695"/>
              <a:gd name="connsiteY10" fmla="*/ 3681984 h 3769034"/>
              <a:gd name="connsiteX11" fmla="*/ 572008 w 3751695"/>
              <a:gd name="connsiteY11" fmla="*/ 3515360 h 3769034"/>
              <a:gd name="connsiteX12" fmla="*/ 241300 w 3751695"/>
              <a:gd name="connsiteY12" fmla="*/ 3302000 h 3769034"/>
              <a:gd name="connsiteX13" fmla="*/ 0 w 3751695"/>
              <a:gd name="connsiteY13" fmla="*/ 3060700 h 3769034"/>
              <a:gd name="connsiteX0" fmla="*/ 2806700 w 3751695"/>
              <a:gd name="connsiteY0" fmla="*/ 0 h 3769034"/>
              <a:gd name="connsiteX1" fmla="*/ 3263900 w 3751695"/>
              <a:gd name="connsiteY1" fmla="*/ 393700 h 3769034"/>
              <a:gd name="connsiteX2" fmla="*/ 3695192 w 3751695"/>
              <a:gd name="connsiteY2" fmla="*/ 1114552 h 3769034"/>
              <a:gd name="connsiteX3" fmla="*/ 3732276 w 3751695"/>
              <a:gd name="connsiteY3" fmla="*/ 1886712 h 3769034"/>
              <a:gd name="connsiteX4" fmla="*/ 3273552 w 3751695"/>
              <a:gd name="connsiteY4" fmla="*/ 2989072 h 3769034"/>
              <a:gd name="connsiteX5" fmla="*/ 2693924 w 3751695"/>
              <a:gd name="connsiteY5" fmla="*/ 3465576 h 3769034"/>
              <a:gd name="connsiteX6" fmla="*/ 2286000 w 3751695"/>
              <a:gd name="connsiteY6" fmla="*/ 3670300 h 3769034"/>
              <a:gd name="connsiteX7" fmla="*/ 1867916 w 3751695"/>
              <a:gd name="connsiteY7" fmla="*/ 3749040 h 3769034"/>
              <a:gd name="connsiteX8" fmla="*/ 1599184 w 3751695"/>
              <a:gd name="connsiteY8" fmla="*/ 3765296 h 3769034"/>
              <a:gd name="connsiteX9" fmla="*/ 1300988 w 3751695"/>
              <a:gd name="connsiteY9" fmla="*/ 3749040 h 3769034"/>
              <a:gd name="connsiteX10" fmla="*/ 990092 w 3751695"/>
              <a:gd name="connsiteY10" fmla="*/ 3681984 h 3769034"/>
              <a:gd name="connsiteX11" fmla="*/ 572008 w 3751695"/>
              <a:gd name="connsiteY11" fmla="*/ 3515360 h 3769034"/>
              <a:gd name="connsiteX12" fmla="*/ 241300 w 3751695"/>
              <a:gd name="connsiteY12" fmla="*/ 3302000 h 3769034"/>
              <a:gd name="connsiteX13" fmla="*/ 0 w 3751695"/>
              <a:gd name="connsiteY13" fmla="*/ 3060700 h 3769034"/>
              <a:gd name="connsiteX0" fmla="*/ 2806700 w 3751695"/>
              <a:gd name="connsiteY0" fmla="*/ 0 h 3769034"/>
              <a:gd name="connsiteX1" fmla="*/ 2815844 w 3751695"/>
              <a:gd name="connsiteY1" fmla="*/ 0 h 3769034"/>
              <a:gd name="connsiteX2" fmla="*/ 3263900 w 3751695"/>
              <a:gd name="connsiteY2" fmla="*/ 393700 h 3769034"/>
              <a:gd name="connsiteX3" fmla="*/ 3695192 w 3751695"/>
              <a:gd name="connsiteY3" fmla="*/ 1114552 h 3769034"/>
              <a:gd name="connsiteX4" fmla="*/ 3732276 w 3751695"/>
              <a:gd name="connsiteY4" fmla="*/ 1886712 h 3769034"/>
              <a:gd name="connsiteX5" fmla="*/ 3273552 w 3751695"/>
              <a:gd name="connsiteY5" fmla="*/ 2989072 h 3769034"/>
              <a:gd name="connsiteX6" fmla="*/ 2693924 w 3751695"/>
              <a:gd name="connsiteY6" fmla="*/ 3465576 h 3769034"/>
              <a:gd name="connsiteX7" fmla="*/ 2286000 w 3751695"/>
              <a:gd name="connsiteY7" fmla="*/ 3670300 h 3769034"/>
              <a:gd name="connsiteX8" fmla="*/ 1867916 w 3751695"/>
              <a:gd name="connsiteY8" fmla="*/ 3749040 h 3769034"/>
              <a:gd name="connsiteX9" fmla="*/ 1599184 w 3751695"/>
              <a:gd name="connsiteY9" fmla="*/ 3765296 h 3769034"/>
              <a:gd name="connsiteX10" fmla="*/ 1300988 w 3751695"/>
              <a:gd name="connsiteY10" fmla="*/ 3749040 h 3769034"/>
              <a:gd name="connsiteX11" fmla="*/ 990092 w 3751695"/>
              <a:gd name="connsiteY11" fmla="*/ 3681984 h 3769034"/>
              <a:gd name="connsiteX12" fmla="*/ 572008 w 3751695"/>
              <a:gd name="connsiteY12" fmla="*/ 3515360 h 3769034"/>
              <a:gd name="connsiteX13" fmla="*/ 241300 w 3751695"/>
              <a:gd name="connsiteY13" fmla="*/ 3302000 h 3769034"/>
              <a:gd name="connsiteX14" fmla="*/ 0 w 3751695"/>
              <a:gd name="connsiteY14" fmla="*/ 3060700 h 3769034"/>
              <a:gd name="connsiteX0" fmla="*/ 2806700 w 3751695"/>
              <a:gd name="connsiteY0" fmla="*/ 0 h 3769034"/>
              <a:gd name="connsiteX1" fmla="*/ 3263900 w 3751695"/>
              <a:gd name="connsiteY1" fmla="*/ 393700 h 3769034"/>
              <a:gd name="connsiteX2" fmla="*/ 3695192 w 3751695"/>
              <a:gd name="connsiteY2" fmla="*/ 1114552 h 3769034"/>
              <a:gd name="connsiteX3" fmla="*/ 3732276 w 3751695"/>
              <a:gd name="connsiteY3" fmla="*/ 1886712 h 3769034"/>
              <a:gd name="connsiteX4" fmla="*/ 3273552 w 3751695"/>
              <a:gd name="connsiteY4" fmla="*/ 2989072 h 3769034"/>
              <a:gd name="connsiteX5" fmla="*/ 2693924 w 3751695"/>
              <a:gd name="connsiteY5" fmla="*/ 3465576 h 3769034"/>
              <a:gd name="connsiteX6" fmla="*/ 2286000 w 3751695"/>
              <a:gd name="connsiteY6" fmla="*/ 3670300 h 3769034"/>
              <a:gd name="connsiteX7" fmla="*/ 1867916 w 3751695"/>
              <a:gd name="connsiteY7" fmla="*/ 3749040 h 3769034"/>
              <a:gd name="connsiteX8" fmla="*/ 1599184 w 3751695"/>
              <a:gd name="connsiteY8" fmla="*/ 3765296 h 3769034"/>
              <a:gd name="connsiteX9" fmla="*/ 1300988 w 3751695"/>
              <a:gd name="connsiteY9" fmla="*/ 3749040 h 3769034"/>
              <a:gd name="connsiteX10" fmla="*/ 990092 w 3751695"/>
              <a:gd name="connsiteY10" fmla="*/ 3681984 h 3769034"/>
              <a:gd name="connsiteX11" fmla="*/ 572008 w 3751695"/>
              <a:gd name="connsiteY11" fmla="*/ 3515360 h 3769034"/>
              <a:gd name="connsiteX12" fmla="*/ 241300 w 3751695"/>
              <a:gd name="connsiteY12" fmla="*/ 3302000 h 3769034"/>
              <a:gd name="connsiteX13" fmla="*/ 0 w 3751695"/>
              <a:gd name="connsiteY13" fmla="*/ 3060700 h 3769034"/>
              <a:gd name="connsiteX0" fmla="*/ 2806700 w 3751695"/>
              <a:gd name="connsiteY0" fmla="*/ 0 h 3769034"/>
              <a:gd name="connsiteX1" fmla="*/ 3263900 w 3751695"/>
              <a:gd name="connsiteY1" fmla="*/ 393700 h 3769034"/>
              <a:gd name="connsiteX2" fmla="*/ 3695192 w 3751695"/>
              <a:gd name="connsiteY2" fmla="*/ 1114552 h 3769034"/>
              <a:gd name="connsiteX3" fmla="*/ 3732276 w 3751695"/>
              <a:gd name="connsiteY3" fmla="*/ 1886712 h 3769034"/>
              <a:gd name="connsiteX4" fmla="*/ 3273552 w 3751695"/>
              <a:gd name="connsiteY4" fmla="*/ 2989072 h 3769034"/>
              <a:gd name="connsiteX5" fmla="*/ 2693924 w 3751695"/>
              <a:gd name="connsiteY5" fmla="*/ 3465576 h 3769034"/>
              <a:gd name="connsiteX6" fmla="*/ 2286000 w 3751695"/>
              <a:gd name="connsiteY6" fmla="*/ 3670300 h 3769034"/>
              <a:gd name="connsiteX7" fmla="*/ 1867916 w 3751695"/>
              <a:gd name="connsiteY7" fmla="*/ 3749040 h 3769034"/>
              <a:gd name="connsiteX8" fmla="*/ 1599184 w 3751695"/>
              <a:gd name="connsiteY8" fmla="*/ 3765296 h 3769034"/>
              <a:gd name="connsiteX9" fmla="*/ 1300988 w 3751695"/>
              <a:gd name="connsiteY9" fmla="*/ 3749040 h 3769034"/>
              <a:gd name="connsiteX10" fmla="*/ 990092 w 3751695"/>
              <a:gd name="connsiteY10" fmla="*/ 3681984 h 3769034"/>
              <a:gd name="connsiteX11" fmla="*/ 572008 w 3751695"/>
              <a:gd name="connsiteY11" fmla="*/ 3515360 h 3769034"/>
              <a:gd name="connsiteX12" fmla="*/ 241300 w 3751695"/>
              <a:gd name="connsiteY12" fmla="*/ 3302000 h 3769034"/>
              <a:gd name="connsiteX13" fmla="*/ 0 w 3751695"/>
              <a:gd name="connsiteY13" fmla="*/ 3060700 h 3769034"/>
              <a:gd name="connsiteX0" fmla="*/ 3263900 w 3751695"/>
              <a:gd name="connsiteY0" fmla="*/ 0 h 3375334"/>
              <a:gd name="connsiteX1" fmla="*/ 3695192 w 3751695"/>
              <a:gd name="connsiteY1" fmla="*/ 720852 h 3375334"/>
              <a:gd name="connsiteX2" fmla="*/ 3732276 w 3751695"/>
              <a:gd name="connsiteY2" fmla="*/ 1493012 h 3375334"/>
              <a:gd name="connsiteX3" fmla="*/ 3273552 w 3751695"/>
              <a:gd name="connsiteY3" fmla="*/ 2595372 h 3375334"/>
              <a:gd name="connsiteX4" fmla="*/ 2693924 w 3751695"/>
              <a:gd name="connsiteY4" fmla="*/ 3071876 h 3375334"/>
              <a:gd name="connsiteX5" fmla="*/ 2286000 w 3751695"/>
              <a:gd name="connsiteY5" fmla="*/ 3276600 h 3375334"/>
              <a:gd name="connsiteX6" fmla="*/ 1867916 w 3751695"/>
              <a:gd name="connsiteY6" fmla="*/ 3355340 h 3375334"/>
              <a:gd name="connsiteX7" fmla="*/ 1599184 w 3751695"/>
              <a:gd name="connsiteY7" fmla="*/ 3371596 h 3375334"/>
              <a:gd name="connsiteX8" fmla="*/ 1300988 w 3751695"/>
              <a:gd name="connsiteY8" fmla="*/ 3355340 h 3375334"/>
              <a:gd name="connsiteX9" fmla="*/ 990092 w 3751695"/>
              <a:gd name="connsiteY9" fmla="*/ 3288284 h 3375334"/>
              <a:gd name="connsiteX10" fmla="*/ 572008 w 3751695"/>
              <a:gd name="connsiteY10" fmla="*/ 3121660 h 3375334"/>
              <a:gd name="connsiteX11" fmla="*/ 241300 w 3751695"/>
              <a:gd name="connsiteY11" fmla="*/ 2908300 h 3375334"/>
              <a:gd name="connsiteX12" fmla="*/ 0 w 3751695"/>
              <a:gd name="connsiteY12" fmla="*/ 2667000 h 3375334"/>
              <a:gd name="connsiteX0" fmla="*/ 3266948 w 3751695"/>
              <a:gd name="connsiteY0" fmla="*/ 0 h 3375334"/>
              <a:gd name="connsiteX1" fmla="*/ 3695192 w 3751695"/>
              <a:gd name="connsiteY1" fmla="*/ 720852 h 3375334"/>
              <a:gd name="connsiteX2" fmla="*/ 3732276 w 3751695"/>
              <a:gd name="connsiteY2" fmla="*/ 1493012 h 3375334"/>
              <a:gd name="connsiteX3" fmla="*/ 3273552 w 3751695"/>
              <a:gd name="connsiteY3" fmla="*/ 2595372 h 3375334"/>
              <a:gd name="connsiteX4" fmla="*/ 2693924 w 3751695"/>
              <a:gd name="connsiteY4" fmla="*/ 3071876 h 3375334"/>
              <a:gd name="connsiteX5" fmla="*/ 2286000 w 3751695"/>
              <a:gd name="connsiteY5" fmla="*/ 3276600 h 3375334"/>
              <a:gd name="connsiteX6" fmla="*/ 1867916 w 3751695"/>
              <a:gd name="connsiteY6" fmla="*/ 3355340 h 3375334"/>
              <a:gd name="connsiteX7" fmla="*/ 1599184 w 3751695"/>
              <a:gd name="connsiteY7" fmla="*/ 3371596 h 3375334"/>
              <a:gd name="connsiteX8" fmla="*/ 1300988 w 3751695"/>
              <a:gd name="connsiteY8" fmla="*/ 3355340 h 3375334"/>
              <a:gd name="connsiteX9" fmla="*/ 990092 w 3751695"/>
              <a:gd name="connsiteY9" fmla="*/ 3288284 h 3375334"/>
              <a:gd name="connsiteX10" fmla="*/ 572008 w 3751695"/>
              <a:gd name="connsiteY10" fmla="*/ 3121660 h 3375334"/>
              <a:gd name="connsiteX11" fmla="*/ 241300 w 3751695"/>
              <a:gd name="connsiteY11" fmla="*/ 2908300 h 3375334"/>
              <a:gd name="connsiteX12" fmla="*/ 0 w 3751695"/>
              <a:gd name="connsiteY12" fmla="*/ 2667000 h 3375334"/>
              <a:gd name="connsiteX0" fmla="*/ 3266948 w 3751695"/>
              <a:gd name="connsiteY0" fmla="*/ 0 h 3375334"/>
              <a:gd name="connsiteX1" fmla="*/ 3695192 w 3751695"/>
              <a:gd name="connsiteY1" fmla="*/ 720852 h 3375334"/>
              <a:gd name="connsiteX2" fmla="*/ 3732276 w 3751695"/>
              <a:gd name="connsiteY2" fmla="*/ 1493012 h 3375334"/>
              <a:gd name="connsiteX3" fmla="*/ 3273552 w 3751695"/>
              <a:gd name="connsiteY3" fmla="*/ 2595372 h 3375334"/>
              <a:gd name="connsiteX4" fmla="*/ 2693924 w 3751695"/>
              <a:gd name="connsiteY4" fmla="*/ 3071876 h 3375334"/>
              <a:gd name="connsiteX5" fmla="*/ 2286000 w 3751695"/>
              <a:gd name="connsiteY5" fmla="*/ 3276600 h 3375334"/>
              <a:gd name="connsiteX6" fmla="*/ 1867916 w 3751695"/>
              <a:gd name="connsiteY6" fmla="*/ 3355340 h 3375334"/>
              <a:gd name="connsiteX7" fmla="*/ 1599184 w 3751695"/>
              <a:gd name="connsiteY7" fmla="*/ 3371596 h 3375334"/>
              <a:gd name="connsiteX8" fmla="*/ 1300988 w 3751695"/>
              <a:gd name="connsiteY8" fmla="*/ 3355340 h 3375334"/>
              <a:gd name="connsiteX9" fmla="*/ 990092 w 3751695"/>
              <a:gd name="connsiteY9" fmla="*/ 3288284 h 3375334"/>
              <a:gd name="connsiteX10" fmla="*/ 572008 w 3751695"/>
              <a:gd name="connsiteY10" fmla="*/ 3121660 h 3375334"/>
              <a:gd name="connsiteX11" fmla="*/ 241300 w 3751695"/>
              <a:gd name="connsiteY11" fmla="*/ 2908300 h 3375334"/>
              <a:gd name="connsiteX12" fmla="*/ 0 w 3751695"/>
              <a:gd name="connsiteY12" fmla="*/ 2667000 h 3375334"/>
              <a:gd name="connsiteX0" fmla="*/ 3695192 w 3751695"/>
              <a:gd name="connsiteY0" fmla="*/ 0 h 2654482"/>
              <a:gd name="connsiteX1" fmla="*/ 3732276 w 3751695"/>
              <a:gd name="connsiteY1" fmla="*/ 772160 h 2654482"/>
              <a:gd name="connsiteX2" fmla="*/ 3273552 w 3751695"/>
              <a:gd name="connsiteY2" fmla="*/ 1874520 h 2654482"/>
              <a:gd name="connsiteX3" fmla="*/ 2693924 w 3751695"/>
              <a:gd name="connsiteY3" fmla="*/ 2351024 h 2654482"/>
              <a:gd name="connsiteX4" fmla="*/ 2286000 w 3751695"/>
              <a:gd name="connsiteY4" fmla="*/ 2555748 h 2654482"/>
              <a:gd name="connsiteX5" fmla="*/ 1867916 w 3751695"/>
              <a:gd name="connsiteY5" fmla="*/ 2634488 h 2654482"/>
              <a:gd name="connsiteX6" fmla="*/ 1599184 w 3751695"/>
              <a:gd name="connsiteY6" fmla="*/ 2650744 h 2654482"/>
              <a:gd name="connsiteX7" fmla="*/ 1300988 w 3751695"/>
              <a:gd name="connsiteY7" fmla="*/ 2634488 h 2654482"/>
              <a:gd name="connsiteX8" fmla="*/ 990092 w 3751695"/>
              <a:gd name="connsiteY8" fmla="*/ 2567432 h 2654482"/>
              <a:gd name="connsiteX9" fmla="*/ 572008 w 3751695"/>
              <a:gd name="connsiteY9" fmla="*/ 2400808 h 2654482"/>
              <a:gd name="connsiteX10" fmla="*/ 241300 w 3751695"/>
              <a:gd name="connsiteY10" fmla="*/ 2187448 h 2654482"/>
              <a:gd name="connsiteX11" fmla="*/ 0 w 3751695"/>
              <a:gd name="connsiteY11" fmla="*/ 1946148 h 2654482"/>
              <a:gd name="connsiteX0" fmla="*/ 3649472 w 3739515"/>
              <a:gd name="connsiteY0" fmla="*/ 0 h 2837362"/>
              <a:gd name="connsiteX1" fmla="*/ 3732276 w 3739515"/>
              <a:gd name="connsiteY1" fmla="*/ 955040 h 2837362"/>
              <a:gd name="connsiteX2" fmla="*/ 3273552 w 3739515"/>
              <a:gd name="connsiteY2" fmla="*/ 2057400 h 2837362"/>
              <a:gd name="connsiteX3" fmla="*/ 2693924 w 3739515"/>
              <a:gd name="connsiteY3" fmla="*/ 2533904 h 2837362"/>
              <a:gd name="connsiteX4" fmla="*/ 2286000 w 3739515"/>
              <a:gd name="connsiteY4" fmla="*/ 2738628 h 2837362"/>
              <a:gd name="connsiteX5" fmla="*/ 1867916 w 3739515"/>
              <a:gd name="connsiteY5" fmla="*/ 2817368 h 2837362"/>
              <a:gd name="connsiteX6" fmla="*/ 1599184 w 3739515"/>
              <a:gd name="connsiteY6" fmla="*/ 2833624 h 2837362"/>
              <a:gd name="connsiteX7" fmla="*/ 1300988 w 3739515"/>
              <a:gd name="connsiteY7" fmla="*/ 2817368 h 2837362"/>
              <a:gd name="connsiteX8" fmla="*/ 990092 w 3739515"/>
              <a:gd name="connsiteY8" fmla="*/ 2750312 h 2837362"/>
              <a:gd name="connsiteX9" fmla="*/ 572008 w 3739515"/>
              <a:gd name="connsiteY9" fmla="*/ 2583688 h 2837362"/>
              <a:gd name="connsiteX10" fmla="*/ 241300 w 3739515"/>
              <a:gd name="connsiteY10" fmla="*/ 2370328 h 2837362"/>
              <a:gd name="connsiteX11" fmla="*/ 0 w 3739515"/>
              <a:gd name="connsiteY11" fmla="*/ 2129028 h 2837362"/>
              <a:gd name="connsiteX0" fmla="*/ 3649472 w 3751084"/>
              <a:gd name="connsiteY0" fmla="*/ 0 h 2837362"/>
              <a:gd name="connsiteX1" fmla="*/ 3732276 w 3751084"/>
              <a:gd name="connsiteY1" fmla="*/ 955040 h 2837362"/>
              <a:gd name="connsiteX2" fmla="*/ 3273552 w 3751084"/>
              <a:gd name="connsiteY2" fmla="*/ 2057400 h 2837362"/>
              <a:gd name="connsiteX3" fmla="*/ 2693924 w 3751084"/>
              <a:gd name="connsiteY3" fmla="*/ 2533904 h 2837362"/>
              <a:gd name="connsiteX4" fmla="*/ 2286000 w 3751084"/>
              <a:gd name="connsiteY4" fmla="*/ 2738628 h 2837362"/>
              <a:gd name="connsiteX5" fmla="*/ 1867916 w 3751084"/>
              <a:gd name="connsiteY5" fmla="*/ 2817368 h 2837362"/>
              <a:gd name="connsiteX6" fmla="*/ 1599184 w 3751084"/>
              <a:gd name="connsiteY6" fmla="*/ 2833624 h 2837362"/>
              <a:gd name="connsiteX7" fmla="*/ 1300988 w 3751084"/>
              <a:gd name="connsiteY7" fmla="*/ 2817368 h 2837362"/>
              <a:gd name="connsiteX8" fmla="*/ 990092 w 3751084"/>
              <a:gd name="connsiteY8" fmla="*/ 2750312 h 2837362"/>
              <a:gd name="connsiteX9" fmla="*/ 572008 w 3751084"/>
              <a:gd name="connsiteY9" fmla="*/ 2583688 h 2837362"/>
              <a:gd name="connsiteX10" fmla="*/ 241300 w 3751084"/>
              <a:gd name="connsiteY10" fmla="*/ 2370328 h 2837362"/>
              <a:gd name="connsiteX11" fmla="*/ 0 w 3751084"/>
              <a:gd name="connsiteY11" fmla="*/ 2129028 h 2837362"/>
              <a:gd name="connsiteX0" fmla="*/ 3649472 w 3751084"/>
              <a:gd name="connsiteY0" fmla="*/ 0 h 2837362"/>
              <a:gd name="connsiteX1" fmla="*/ 3732276 w 3751084"/>
              <a:gd name="connsiteY1" fmla="*/ 955040 h 2837362"/>
              <a:gd name="connsiteX2" fmla="*/ 3273552 w 3751084"/>
              <a:gd name="connsiteY2" fmla="*/ 2057400 h 2837362"/>
              <a:gd name="connsiteX3" fmla="*/ 2693924 w 3751084"/>
              <a:gd name="connsiteY3" fmla="*/ 2533904 h 2837362"/>
              <a:gd name="connsiteX4" fmla="*/ 2286000 w 3751084"/>
              <a:gd name="connsiteY4" fmla="*/ 2738628 h 2837362"/>
              <a:gd name="connsiteX5" fmla="*/ 1867916 w 3751084"/>
              <a:gd name="connsiteY5" fmla="*/ 2817368 h 2837362"/>
              <a:gd name="connsiteX6" fmla="*/ 1599184 w 3751084"/>
              <a:gd name="connsiteY6" fmla="*/ 2833624 h 2837362"/>
              <a:gd name="connsiteX7" fmla="*/ 1300988 w 3751084"/>
              <a:gd name="connsiteY7" fmla="*/ 2817368 h 2837362"/>
              <a:gd name="connsiteX8" fmla="*/ 990092 w 3751084"/>
              <a:gd name="connsiteY8" fmla="*/ 2750312 h 2837362"/>
              <a:gd name="connsiteX9" fmla="*/ 572008 w 3751084"/>
              <a:gd name="connsiteY9" fmla="*/ 2583688 h 2837362"/>
              <a:gd name="connsiteX10" fmla="*/ 241300 w 3751084"/>
              <a:gd name="connsiteY10" fmla="*/ 2370328 h 2837362"/>
              <a:gd name="connsiteX11" fmla="*/ 0 w 3751084"/>
              <a:gd name="connsiteY11" fmla="*/ 2129028 h 2837362"/>
              <a:gd name="connsiteX0" fmla="*/ 3649472 w 3751084"/>
              <a:gd name="connsiteY0" fmla="*/ 0 h 2837362"/>
              <a:gd name="connsiteX1" fmla="*/ 3732276 w 3751084"/>
              <a:gd name="connsiteY1" fmla="*/ 955040 h 2837362"/>
              <a:gd name="connsiteX2" fmla="*/ 3273552 w 3751084"/>
              <a:gd name="connsiteY2" fmla="*/ 2057400 h 2837362"/>
              <a:gd name="connsiteX3" fmla="*/ 2693924 w 3751084"/>
              <a:gd name="connsiteY3" fmla="*/ 2533904 h 2837362"/>
              <a:gd name="connsiteX4" fmla="*/ 2286000 w 3751084"/>
              <a:gd name="connsiteY4" fmla="*/ 2738628 h 2837362"/>
              <a:gd name="connsiteX5" fmla="*/ 1867916 w 3751084"/>
              <a:gd name="connsiteY5" fmla="*/ 2817368 h 2837362"/>
              <a:gd name="connsiteX6" fmla="*/ 1599184 w 3751084"/>
              <a:gd name="connsiteY6" fmla="*/ 2833624 h 2837362"/>
              <a:gd name="connsiteX7" fmla="*/ 1300988 w 3751084"/>
              <a:gd name="connsiteY7" fmla="*/ 2817368 h 2837362"/>
              <a:gd name="connsiteX8" fmla="*/ 990092 w 3751084"/>
              <a:gd name="connsiteY8" fmla="*/ 2750312 h 2837362"/>
              <a:gd name="connsiteX9" fmla="*/ 572008 w 3751084"/>
              <a:gd name="connsiteY9" fmla="*/ 2583688 h 2837362"/>
              <a:gd name="connsiteX10" fmla="*/ 241300 w 3751084"/>
              <a:gd name="connsiteY10" fmla="*/ 2370328 h 2837362"/>
              <a:gd name="connsiteX11" fmla="*/ 0 w 3751084"/>
              <a:gd name="connsiteY11" fmla="*/ 2129028 h 2837362"/>
              <a:gd name="connsiteX0" fmla="*/ 3649472 w 3751084"/>
              <a:gd name="connsiteY0" fmla="*/ 0 h 2837362"/>
              <a:gd name="connsiteX1" fmla="*/ 3732276 w 3751084"/>
              <a:gd name="connsiteY1" fmla="*/ 955040 h 2837362"/>
              <a:gd name="connsiteX2" fmla="*/ 3273552 w 3751084"/>
              <a:gd name="connsiteY2" fmla="*/ 2057400 h 2837362"/>
              <a:gd name="connsiteX3" fmla="*/ 2693924 w 3751084"/>
              <a:gd name="connsiteY3" fmla="*/ 2533904 h 2837362"/>
              <a:gd name="connsiteX4" fmla="*/ 2280138 w 3751084"/>
              <a:gd name="connsiteY4" fmla="*/ 2726905 h 2837362"/>
              <a:gd name="connsiteX5" fmla="*/ 1867916 w 3751084"/>
              <a:gd name="connsiteY5" fmla="*/ 2817368 h 2837362"/>
              <a:gd name="connsiteX6" fmla="*/ 1599184 w 3751084"/>
              <a:gd name="connsiteY6" fmla="*/ 2833624 h 2837362"/>
              <a:gd name="connsiteX7" fmla="*/ 1300988 w 3751084"/>
              <a:gd name="connsiteY7" fmla="*/ 2817368 h 2837362"/>
              <a:gd name="connsiteX8" fmla="*/ 990092 w 3751084"/>
              <a:gd name="connsiteY8" fmla="*/ 2750312 h 2837362"/>
              <a:gd name="connsiteX9" fmla="*/ 572008 w 3751084"/>
              <a:gd name="connsiteY9" fmla="*/ 2583688 h 2837362"/>
              <a:gd name="connsiteX10" fmla="*/ 241300 w 3751084"/>
              <a:gd name="connsiteY10" fmla="*/ 2370328 h 2837362"/>
              <a:gd name="connsiteX11" fmla="*/ 0 w 3751084"/>
              <a:gd name="connsiteY11" fmla="*/ 2129028 h 2837362"/>
              <a:gd name="connsiteX0" fmla="*/ 3649472 w 3751084"/>
              <a:gd name="connsiteY0" fmla="*/ 0 h 2837362"/>
              <a:gd name="connsiteX1" fmla="*/ 3732276 w 3751084"/>
              <a:gd name="connsiteY1" fmla="*/ 955040 h 2837362"/>
              <a:gd name="connsiteX2" fmla="*/ 3273552 w 3751084"/>
              <a:gd name="connsiteY2" fmla="*/ 2057400 h 2837362"/>
              <a:gd name="connsiteX3" fmla="*/ 2693924 w 3751084"/>
              <a:gd name="connsiteY3" fmla="*/ 2533904 h 2837362"/>
              <a:gd name="connsiteX4" fmla="*/ 2315307 w 3751084"/>
              <a:gd name="connsiteY4" fmla="*/ 2721043 h 2837362"/>
              <a:gd name="connsiteX5" fmla="*/ 1867916 w 3751084"/>
              <a:gd name="connsiteY5" fmla="*/ 2817368 h 2837362"/>
              <a:gd name="connsiteX6" fmla="*/ 1599184 w 3751084"/>
              <a:gd name="connsiteY6" fmla="*/ 2833624 h 2837362"/>
              <a:gd name="connsiteX7" fmla="*/ 1300988 w 3751084"/>
              <a:gd name="connsiteY7" fmla="*/ 2817368 h 2837362"/>
              <a:gd name="connsiteX8" fmla="*/ 990092 w 3751084"/>
              <a:gd name="connsiteY8" fmla="*/ 2750312 h 2837362"/>
              <a:gd name="connsiteX9" fmla="*/ 572008 w 3751084"/>
              <a:gd name="connsiteY9" fmla="*/ 2583688 h 2837362"/>
              <a:gd name="connsiteX10" fmla="*/ 241300 w 3751084"/>
              <a:gd name="connsiteY10" fmla="*/ 2370328 h 2837362"/>
              <a:gd name="connsiteX11" fmla="*/ 0 w 3751084"/>
              <a:gd name="connsiteY11" fmla="*/ 2129028 h 2837362"/>
              <a:gd name="connsiteX0" fmla="*/ 3649472 w 3751084"/>
              <a:gd name="connsiteY0" fmla="*/ 0 h 2837362"/>
              <a:gd name="connsiteX1" fmla="*/ 3732276 w 3751084"/>
              <a:gd name="connsiteY1" fmla="*/ 955040 h 2837362"/>
              <a:gd name="connsiteX2" fmla="*/ 3273552 w 3751084"/>
              <a:gd name="connsiteY2" fmla="*/ 2057400 h 2837362"/>
              <a:gd name="connsiteX3" fmla="*/ 2693924 w 3751084"/>
              <a:gd name="connsiteY3" fmla="*/ 2533904 h 2837362"/>
              <a:gd name="connsiteX4" fmla="*/ 1867916 w 3751084"/>
              <a:gd name="connsiteY4" fmla="*/ 2817368 h 2837362"/>
              <a:gd name="connsiteX5" fmla="*/ 1599184 w 3751084"/>
              <a:gd name="connsiteY5" fmla="*/ 2833624 h 2837362"/>
              <a:gd name="connsiteX6" fmla="*/ 1300988 w 3751084"/>
              <a:gd name="connsiteY6" fmla="*/ 2817368 h 2837362"/>
              <a:gd name="connsiteX7" fmla="*/ 990092 w 3751084"/>
              <a:gd name="connsiteY7" fmla="*/ 2750312 h 2837362"/>
              <a:gd name="connsiteX8" fmla="*/ 572008 w 3751084"/>
              <a:gd name="connsiteY8" fmla="*/ 2583688 h 2837362"/>
              <a:gd name="connsiteX9" fmla="*/ 241300 w 3751084"/>
              <a:gd name="connsiteY9" fmla="*/ 2370328 h 2837362"/>
              <a:gd name="connsiteX10" fmla="*/ 0 w 3751084"/>
              <a:gd name="connsiteY10" fmla="*/ 2129028 h 2837362"/>
              <a:gd name="connsiteX0" fmla="*/ 3649472 w 3751084"/>
              <a:gd name="connsiteY0" fmla="*/ 0 h 2837362"/>
              <a:gd name="connsiteX1" fmla="*/ 3732276 w 3751084"/>
              <a:gd name="connsiteY1" fmla="*/ 955040 h 2837362"/>
              <a:gd name="connsiteX2" fmla="*/ 3273552 w 3751084"/>
              <a:gd name="connsiteY2" fmla="*/ 2057400 h 2837362"/>
              <a:gd name="connsiteX3" fmla="*/ 2693924 w 3751084"/>
              <a:gd name="connsiteY3" fmla="*/ 2533904 h 2837362"/>
              <a:gd name="connsiteX4" fmla="*/ 2261576 w 3751084"/>
              <a:gd name="connsiteY4" fmla="*/ 2731790 h 2837362"/>
              <a:gd name="connsiteX5" fmla="*/ 1867916 w 3751084"/>
              <a:gd name="connsiteY5" fmla="*/ 2817368 h 2837362"/>
              <a:gd name="connsiteX6" fmla="*/ 1599184 w 3751084"/>
              <a:gd name="connsiteY6" fmla="*/ 2833624 h 2837362"/>
              <a:gd name="connsiteX7" fmla="*/ 1300988 w 3751084"/>
              <a:gd name="connsiteY7" fmla="*/ 2817368 h 2837362"/>
              <a:gd name="connsiteX8" fmla="*/ 990092 w 3751084"/>
              <a:gd name="connsiteY8" fmla="*/ 2750312 h 2837362"/>
              <a:gd name="connsiteX9" fmla="*/ 572008 w 3751084"/>
              <a:gd name="connsiteY9" fmla="*/ 2583688 h 2837362"/>
              <a:gd name="connsiteX10" fmla="*/ 241300 w 3751084"/>
              <a:gd name="connsiteY10" fmla="*/ 2370328 h 2837362"/>
              <a:gd name="connsiteX11" fmla="*/ 0 w 3751084"/>
              <a:gd name="connsiteY11" fmla="*/ 2129028 h 283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1084" h="2837362">
                <a:moveTo>
                  <a:pt x="3649472" y="0"/>
                </a:moveTo>
                <a:cubicBezTo>
                  <a:pt x="3728889" y="238083"/>
                  <a:pt x="3780875" y="726101"/>
                  <a:pt x="3732276" y="955040"/>
                </a:cubicBezTo>
                <a:cubicBezTo>
                  <a:pt x="3633216" y="1387517"/>
                  <a:pt x="3582924" y="1716363"/>
                  <a:pt x="3273552" y="2057400"/>
                </a:cubicBezTo>
                <a:cubicBezTo>
                  <a:pt x="3064087" y="2273131"/>
                  <a:pt x="2897293" y="2403517"/>
                  <a:pt x="2693924" y="2533904"/>
                </a:cubicBezTo>
                <a:cubicBezTo>
                  <a:pt x="2543946" y="2584235"/>
                  <a:pt x="2411554" y="2681459"/>
                  <a:pt x="2261576" y="2731790"/>
                </a:cubicBezTo>
                <a:lnTo>
                  <a:pt x="1867916" y="2817368"/>
                </a:lnTo>
                <a:lnTo>
                  <a:pt x="1599184" y="2833624"/>
                </a:lnTo>
                <a:cubicBezTo>
                  <a:pt x="1440603" y="2843699"/>
                  <a:pt x="1400471" y="2831761"/>
                  <a:pt x="1300988" y="2817368"/>
                </a:cubicBezTo>
                <a:cubicBezTo>
                  <a:pt x="1201505" y="2802975"/>
                  <a:pt x="1117177" y="2786211"/>
                  <a:pt x="990092" y="2750312"/>
                </a:cubicBezTo>
                <a:lnTo>
                  <a:pt x="572008" y="2583688"/>
                </a:lnTo>
                <a:lnTo>
                  <a:pt x="241300" y="2370328"/>
                </a:lnTo>
                <a:lnTo>
                  <a:pt x="0" y="2129028"/>
                </a:ln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7" name="フリーフォーム 1036"/>
          <p:cNvSpPr/>
          <p:nvPr/>
        </p:nvSpPr>
        <p:spPr>
          <a:xfrm>
            <a:off x="3402766" y="1222096"/>
            <a:ext cx="5162396" cy="2260698"/>
          </a:xfrm>
          <a:custGeom>
            <a:avLst/>
            <a:gdLst>
              <a:gd name="connsiteX0" fmla="*/ 0 w 5549900"/>
              <a:gd name="connsiteY0" fmla="*/ 622300 h 2425700"/>
              <a:gd name="connsiteX1" fmla="*/ 660400 w 5549900"/>
              <a:gd name="connsiteY1" fmla="*/ 1714500 h 2425700"/>
              <a:gd name="connsiteX2" fmla="*/ 1130300 w 5549900"/>
              <a:gd name="connsiteY2" fmla="*/ 1485900 h 2425700"/>
              <a:gd name="connsiteX3" fmla="*/ 1790700 w 5549900"/>
              <a:gd name="connsiteY3" fmla="*/ 1346200 h 2425700"/>
              <a:gd name="connsiteX4" fmla="*/ 2463800 w 5549900"/>
              <a:gd name="connsiteY4" fmla="*/ 1320800 h 2425700"/>
              <a:gd name="connsiteX5" fmla="*/ 2933700 w 5549900"/>
              <a:gd name="connsiteY5" fmla="*/ 1397000 h 2425700"/>
              <a:gd name="connsiteX6" fmla="*/ 3365500 w 5549900"/>
              <a:gd name="connsiteY6" fmla="*/ 1549400 h 2425700"/>
              <a:gd name="connsiteX7" fmla="*/ 3810000 w 5549900"/>
              <a:gd name="connsiteY7" fmla="*/ 1778000 h 2425700"/>
              <a:gd name="connsiteX8" fmla="*/ 4140200 w 5549900"/>
              <a:gd name="connsiteY8" fmla="*/ 1993900 h 2425700"/>
              <a:gd name="connsiteX9" fmla="*/ 4521200 w 5549900"/>
              <a:gd name="connsiteY9" fmla="*/ 2425700 h 2425700"/>
              <a:gd name="connsiteX10" fmla="*/ 5549900 w 5549900"/>
              <a:gd name="connsiteY10" fmla="*/ 1663700 h 2425700"/>
              <a:gd name="connsiteX11" fmla="*/ 5207000 w 5549900"/>
              <a:gd name="connsiteY11" fmla="*/ 1219200 h 2425700"/>
              <a:gd name="connsiteX12" fmla="*/ 4432300 w 5549900"/>
              <a:gd name="connsiteY12" fmla="*/ 647700 h 2425700"/>
              <a:gd name="connsiteX13" fmla="*/ 3721100 w 5549900"/>
              <a:gd name="connsiteY13" fmla="*/ 292100 h 2425700"/>
              <a:gd name="connsiteX14" fmla="*/ 2908300 w 5549900"/>
              <a:gd name="connsiteY14" fmla="*/ 38100 h 2425700"/>
              <a:gd name="connsiteX15" fmla="*/ 2159000 w 5549900"/>
              <a:gd name="connsiteY15" fmla="*/ 0 h 2425700"/>
              <a:gd name="connsiteX16" fmla="*/ 1358900 w 5549900"/>
              <a:gd name="connsiteY16" fmla="*/ 88900 h 2425700"/>
              <a:gd name="connsiteX17" fmla="*/ 558800 w 5549900"/>
              <a:gd name="connsiteY17" fmla="*/ 330200 h 2425700"/>
              <a:gd name="connsiteX18" fmla="*/ 0 w 5549900"/>
              <a:gd name="connsiteY18" fmla="*/ 622300 h 2425700"/>
              <a:gd name="connsiteX0" fmla="*/ 0 w 5549900"/>
              <a:gd name="connsiteY0" fmla="*/ 622300 h 2425700"/>
              <a:gd name="connsiteX1" fmla="*/ 660400 w 5549900"/>
              <a:gd name="connsiteY1" fmla="*/ 1714500 h 2425700"/>
              <a:gd name="connsiteX2" fmla="*/ 1130300 w 5549900"/>
              <a:gd name="connsiteY2" fmla="*/ 1485900 h 2425700"/>
              <a:gd name="connsiteX3" fmla="*/ 1790700 w 5549900"/>
              <a:gd name="connsiteY3" fmla="*/ 1346200 h 2425700"/>
              <a:gd name="connsiteX4" fmla="*/ 2463800 w 5549900"/>
              <a:gd name="connsiteY4" fmla="*/ 1320800 h 2425700"/>
              <a:gd name="connsiteX5" fmla="*/ 2933700 w 5549900"/>
              <a:gd name="connsiteY5" fmla="*/ 1397000 h 2425700"/>
              <a:gd name="connsiteX6" fmla="*/ 3365500 w 5549900"/>
              <a:gd name="connsiteY6" fmla="*/ 1549400 h 2425700"/>
              <a:gd name="connsiteX7" fmla="*/ 3810000 w 5549900"/>
              <a:gd name="connsiteY7" fmla="*/ 1778000 h 2425700"/>
              <a:gd name="connsiteX8" fmla="*/ 4140200 w 5549900"/>
              <a:gd name="connsiteY8" fmla="*/ 1993900 h 2425700"/>
              <a:gd name="connsiteX9" fmla="*/ 4521200 w 5549900"/>
              <a:gd name="connsiteY9" fmla="*/ 2425700 h 2425700"/>
              <a:gd name="connsiteX10" fmla="*/ 5549900 w 5549900"/>
              <a:gd name="connsiteY10" fmla="*/ 1663700 h 2425700"/>
              <a:gd name="connsiteX11" fmla="*/ 5207000 w 5549900"/>
              <a:gd name="connsiteY11" fmla="*/ 1219200 h 2425700"/>
              <a:gd name="connsiteX12" fmla="*/ 4432300 w 5549900"/>
              <a:gd name="connsiteY12" fmla="*/ 647700 h 2425700"/>
              <a:gd name="connsiteX13" fmla="*/ 3721100 w 5549900"/>
              <a:gd name="connsiteY13" fmla="*/ 292100 h 2425700"/>
              <a:gd name="connsiteX14" fmla="*/ 2908300 w 5549900"/>
              <a:gd name="connsiteY14" fmla="*/ 38100 h 2425700"/>
              <a:gd name="connsiteX15" fmla="*/ 2159000 w 5549900"/>
              <a:gd name="connsiteY15" fmla="*/ 0 h 2425700"/>
              <a:gd name="connsiteX16" fmla="*/ 1323731 w 5549900"/>
              <a:gd name="connsiteY16" fmla="*/ 77177 h 2425700"/>
              <a:gd name="connsiteX17" fmla="*/ 558800 w 5549900"/>
              <a:gd name="connsiteY17" fmla="*/ 330200 h 2425700"/>
              <a:gd name="connsiteX18" fmla="*/ 0 w 5549900"/>
              <a:gd name="connsiteY18" fmla="*/ 622300 h 2425700"/>
              <a:gd name="connsiteX0" fmla="*/ 0 w 5549900"/>
              <a:gd name="connsiteY0" fmla="*/ 622300 h 2425700"/>
              <a:gd name="connsiteX1" fmla="*/ 660400 w 5549900"/>
              <a:gd name="connsiteY1" fmla="*/ 1714500 h 2425700"/>
              <a:gd name="connsiteX2" fmla="*/ 1130300 w 5549900"/>
              <a:gd name="connsiteY2" fmla="*/ 1485900 h 2425700"/>
              <a:gd name="connsiteX3" fmla="*/ 1790700 w 5549900"/>
              <a:gd name="connsiteY3" fmla="*/ 1346200 h 2425700"/>
              <a:gd name="connsiteX4" fmla="*/ 2463800 w 5549900"/>
              <a:gd name="connsiteY4" fmla="*/ 1320800 h 2425700"/>
              <a:gd name="connsiteX5" fmla="*/ 2933700 w 5549900"/>
              <a:gd name="connsiteY5" fmla="*/ 1397000 h 2425700"/>
              <a:gd name="connsiteX6" fmla="*/ 3365500 w 5549900"/>
              <a:gd name="connsiteY6" fmla="*/ 1549400 h 2425700"/>
              <a:gd name="connsiteX7" fmla="*/ 3810000 w 5549900"/>
              <a:gd name="connsiteY7" fmla="*/ 1778000 h 2425700"/>
              <a:gd name="connsiteX8" fmla="*/ 4140200 w 5549900"/>
              <a:gd name="connsiteY8" fmla="*/ 1993900 h 2425700"/>
              <a:gd name="connsiteX9" fmla="*/ 4521200 w 5549900"/>
              <a:gd name="connsiteY9" fmla="*/ 2425700 h 2425700"/>
              <a:gd name="connsiteX10" fmla="*/ 5549900 w 5549900"/>
              <a:gd name="connsiteY10" fmla="*/ 1663700 h 2425700"/>
              <a:gd name="connsiteX11" fmla="*/ 5207000 w 5549900"/>
              <a:gd name="connsiteY11" fmla="*/ 1219200 h 2425700"/>
              <a:gd name="connsiteX12" fmla="*/ 4432300 w 5549900"/>
              <a:gd name="connsiteY12" fmla="*/ 647700 h 2425700"/>
              <a:gd name="connsiteX13" fmla="*/ 3721100 w 5549900"/>
              <a:gd name="connsiteY13" fmla="*/ 292100 h 2425700"/>
              <a:gd name="connsiteX14" fmla="*/ 2908300 w 5549900"/>
              <a:gd name="connsiteY14" fmla="*/ 38100 h 2425700"/>
              <a:gd name="connsiteX15" fmla="*/ 2159000 w 5549900"/>
              <a:gd name="connsiteY15" fmla="*/ 0 h 2425700"/>
              <a:gd name="connsiteX16" fmla="*/ 1715477 w 5549900"/>
              <a:gd name="connsiteY16" fmla="*/ 21492 h 2425700"/>
              <a:gd name="connsiteX17" fmla="*/ 1323731 w 5549900"/>
              <a:gd name="connsiteY17" fmla="*/ 77177 h 2425700"/>
              <a:gd name="connsiteX18" fmla="*/ 558800 w 5549900"/>
              <a:gd name="connsiteY18" fmla="*/ 330200 h 2425700"/>
              <a:gd name="connsiteX19" fmla="*/ 0 w 5549900"/>
              <a:gd name="connsiteY19" fmla="*/ 622300 h 2425700"/>
              <a:gd name="connsiteX0" fmla="*/ 0 w 5549900"/>
              <a:gd name="connsiteY0" fmla="*/ 622300 h 2425700"/>
              <a:gd name="connsiteX1" fmla="*/ 660400 w 5549900"/>
              <a:gd name="connsiteY1" fmla="*/ 1714500 h 2425700"/>
              <a:gd name="connsiteX2" fmla="*/ 1130300 w 5549900"/>
              <a:gd name="connsiteY2" fmla="*/ 1485900 h 2425700"/>
              <a:gd name="connsiteX3" fmla="*/ 1790700 w 5549900"/>
              <a:gd name="connsiteY3" fmla="*/ 1346200 h 2425700"/>
              <a:gd name="connsiteX4" fmla="*/ 2463800 w 5549900"/>
              <a:gd name="connsiteY4" fmla="*/ 1320800 h 2425700"/>
              <a:gd name="connsiteX5" fmla="*/ 2933700 w 5549900"/>
              <a:gd name="connsiteY5" fmla="*/ 1397000 h 2425700"/>
              <a:gd name="connsiteX6" fmla="*/ 3365500 w 5549900"/>
              <a:gd name="connsiteY6" fmla="*/ 1549400 h 2425700"/>
              <a:gd name="connsiteX7" fmla="*/ 3810000 w 5549900"/>
              <a:gd name="connsiteY7" fmla="*/ 1778000 h 2425700"/>
              <a:gd name="connsiteX8" fmla="*/ 4140200 w 5549900"/>
              <a:gd name="connsiteY8" fmla="*/ 1993900 h 2425700"/>
              <a:gd name="connsiteX9" fmla="*/ 4521200 w 5549900"/>
              <a:gd name="connsiteY9" fmla="*/ 2425700 h 2425700"/>
              <a:gd name="connsiteX10" fmla="*/ 5549900 w 5549900"/>
              <a:gd name="connsiteY10" fmla="*/ 1663700 h 2425700"/>
              <a:gd name="connsiteX11" fmla="*/ 5207000 w 5549900"/>
              <a:gd name="connsiteY11" fmla="*/ 1219200 h 2425700"/>
              <a:gd name="connsiteX12" fmla="*/ 4432300 w 5549900"/>
              <a:gd name="connsiteY12" fmla="*/ 647700 h 2425700"/>
              <a:gd name="connsiteX13" fmla="*/ 3721100 w 5549900"/>
              <a:gd name="connsiteY13" fmla="*/ 292100 h 2425700"/>
              <a:gd name="connsiteX14" fmla="*/ 2884854 w 5549900"/>
              <a:gd name="connsiteY14" fmla="*/ 55685 h 2425700"/>
              <a:gd name="connsiteX15" fmla="*/ 2159000 w 5549900"/>
              <a:gd name="connsiteY15" fmla="*/ 0 h 2425700"/>
              <a:gd name="connsiteX16" fmla="*/ 1715477 w 5549900"/>
              <a:gd name="connsiteY16" fmla="*/ 21492 h 2425700"/>
              <a:gd name="connsiteX17" fmla="*/ 1323731 w 5549900"/>
              <a:gd name="connsiteY17" fmla="*/ 77177 h 2425700"/>
              <a:gd name="connsiteX18" fmla="*/ 558800 w 5549900"/>
              <a:gd name="connsiteY18" fmla="*/ 330200 h 2425700"/>
              <a:gd name="connsiteX19" fmla="*/ 0 w 5549900"/>
              <a:gd name="connsiteY19" fmla="*/ 622300 h 2425700"/>
              <a:gd name="connsiteX0" fmla="*/ 0 w 5549900"/>
              <a:gd name="connsiteY0" fmla="*/ 622300 h 2425700"/>
              <a:gd name="connsiteX1" fmla="*/ 660400 w 5549900"/>
              <a:gd name="connsiteY1" fmla="*/ 1714500 h 2425700"/>
              <a:gd name="connsiteX2" fmla="*/ 1130300 w 5549900"/>
              <a:gd name="connsiteY2" fmla="*/ 1485900 h 2425700"/>
              <a:gd name="connsiteX3" fmla="*/ 1790700 w 5549900"/>
              <a:gd name="connsiteY3" fmla="*/ 1346200 h 2425700"/>
              <a:gd name="connsiteX4" fmla="*/ 2463800 w 5549900"/>
              <a:gd name="connsiteY4" fmla="*/ 1320800 h 2425700"/>
              <a:gd name="connsiteX5" fmla="*/ 2933700 w 5549900"/>
              <a:gd name="connsiteY5" fmla="*/ 1397000 h 2425700"/>
              <a:gd name="connsiteX6" fmla="*/ 3365500 w 5549900"/>
              <a:gd name="connsiteY6" fmla="*/ 1549400 h 2425700"/>
              <a:gd name="connsiteX7" fmla="*/ 3810000 w 5549900"/>
              <a:gd name="connsiteY7" fmla="*/ 1778000 h 2425700"/>
              <a:gd name="connsiteX8" fmla="*/ 4140200 w 5549900"/>
              <a:gd name="connsiteY8" fmla="*/ 1993900 h 2425700"/>
              <a:gd name="connsiteX9" fmla="*/ 4521200 w 5549900"/>
              <a:gd name="connsiteY9" fmla="*/ 2425700 h 2425700"/>
              <a:gd name="connsiteX10" fmla="*/ 5549900 w 5549900"/>
              <a:gd name="connsiteY10" fmla="*/ 1663700 h 2425700"/>
              <a:gd name="connsiteX11" fmla="*/ 5207000 w 5549900"/>
              <a:gd name="connsiteY11" fmla="*/ 1219200 h 2425700"/>
              <a:gd name="connsiteX12" fmla="*/ 4432300 w 5549900"/>
              <a:gd name="connsiteY12" fmla="*/ 647700 h 2425700"/>
              <a:gd name="connsiteX13" fmla="*/ 3721100 w 5549900"/>
              <a:gd name="connsiteY13" fmla="*/ 292100 h 2425700"/>
              <a:gd name="connsiteX14" fmla="*/ 2849684 w 5549900"/>
              <a:gd name="connsiteY14" fmla="*/ 38100 h 2425700"/>
              <a:gd name="connsiteX15" fmla="*/ 2159000 w 5549900"/>
              <a:gd name="connsiteY15" fmla="*/ 0 h 2425700"/>
              <a:gd name="connsiteX16" fmla="*/ 1715477 w 5549900"/>
              <a:gd name="connsiteY16" fmla="*/ 21492 h 2425700"/>
              <a:gd name="connsiteX17" fmla="*/ 1323731 w 5549900"/>
              <a:gd name="connsiteY17" fmla="*/ 77177 h 2425700"/>
              <a:gd name="connsiteX18" fmla="*/ 558800 w 5549900"/>
              <a:gd name="connsiteY18" fmla="*/ 330200 h 2425700"/>
              <a:gd name="connsiteX19" fmla="*/ 0 w 5549900"/>
              <a:gd name="connsiteY19" fmla="*/ 622300 h 2425700"/>
              <a:gd name="connsiteX0" fmla="*/ 0 w 5549900"/>
              <a:gd name="connsiteY0" fmla="*/ 622300 h 2425700"/>
              <a:gd name="connsiteX1" fmla="*/ 660400 w 5549900"/>
              <a:gd name="connsiteY1" fmla="*/ 1714500 h 2425700"/>
              <a:gd name="connsiteX2" fmla="*/ 1130300 w 5549900"/>
              <a:gd name="connsiteY2" fmla="*/ 1485900 h 2425700"/>
              <a:gd name="connsiteX3" fmla="*/ 1790700 w 5549900"/>
              <a:gd name="connsiteY3" fmla="*/ 1346200 h 2425700"/>
              <a:gd name="connsiteX4" fmla="*/ 2463800 w 5549900"/>
              <a:gd name="connsiteY4" fmla="*/ 1320800 h 2425700"/>
              <a:gd name="connsiteX5" fmla="*/ 2933700 w 5549900"/>
              <a:gd name="connsiteY5" fmla="*/ 1397000 h 2425700"/>
              <a:gd name="connsiteX6" fmla="*/ 3365500 w 5549900"/>
              <a:gd name="connsiteY6" fmla="*/ 1549400 h 2425700"/>
              <a:gd name="connsiteX7" fmla="*/ 3810000 w 5549900"/>
              <a:gd name="connsiteY7" fmla="*/ 1778000 h 2425700"/>
              <a:gd name="connsiteX8" fmla="*/ 4140200 w 5549900"/>
              <a:gd name="connsiteY8" fmla="*/ 1993900 h 2425700"/>
              <a:gd name="connsiteX9" fmla="*/ 4521200 w 5549900"/>
              <a:gd name="connsiteY9" fmla="*/ 2425700 h 2425700"/>
              <a:gd name="connsiteX10" fmla="*/ 5549900 w 5549900"/>
              <a:gd name="connsiteY10" fmla="*/ 1663700 h 2425700"/>
              <a:gd name="connsiteX11" fmla="*/ 5207000 w 5549900"/>
              <a:gd name="connsiteY11" fmla="*/ 1219200 h 2425700"/>
              <a:gd name="connsiteX12" fmla="*/ 4432300 w 5549900"/>
              <a:gd name="connsiteY12" fmla="*/ 647700 h 2425700"/>
              <a:gd name="connsiteX13" fmla="*/ 3721100 w 5549900"/>
              <a:gd name="connsiteY13" fmla="*/ 292100 h 2425700"/>
              <a:gd name="connsiteX14" fmla="*/ 3309815 w 5549900"/>
              <a:gd name="connsiteY14" fmla="*/ 144585 h 2425700"/>
              <a:gd name="connsiteX15" fmla="*/ 2849684 w 5549900"/>
              <a:gd name="connsiteY15" fmla="*/ 38100 h 2425700"/>
              <a:gd name="connsiteX16" fmla="*/ 2159000 w 5549900"/>
              <a:gd name="connsiteY16" fmla="*/ 0 h 2425700"/>
              <a:gd name="connsiteX17" fmla="*/ 1715477 w 5549900"/>
              <a:gd name="connsiteY17" fmla="*/ 21492 h 2425700"/>
              <a:gd name="connsiteX18" fmla="*/ 1323731 w 5549900"/>
              <a:gd name="connsiteY18" fmla="*/ 77177 h 2425700"/>
              <a:gd name="connsiteX19" fmla="*/ 558800 w 5549900"/>
              <a:gd name="connsiteY19" fmla="*/ 330200 h 2425700"/>
              <a:gd name="connsiteX20" fmla="*/ 0 w 5549900"/>
              <a:gd name="connsiteY20" fmla="*/ 622300 h 2425700"/>
              <a:gd name="connsiteX0" fmla="*/ 0 w 5549900"/>
              <a:gd name="connsiteY0" fmla="*/ 622300 h 2425700"/>
              <a:gd name="connsiteX1" fmla="*/ 660400 w 5549900"/>
              <a:gd name="connsiteY1" fmla="*/ 1714500 h 2425700"/>
              <a:gd name="connsiteX2" fmla="*/ 1130300 w 5549900"/>
              <a:gd name="connsiteY2" fmla="*/ 1485900 h 2425700"/>
              <a:gd name="connsiteX3" fmla="*/ 1790700 w 5549900"/>
              <a:gd name="connsiteY3" fmla="*/ 1346200 h 2425700"/>
              <a:gd name="connsiteX4" fmla="*/ 2463800 w 5549900"/>
              <a:gd name="connsiteY4" fmla="*/ 1320800 h 2425700"/>
              <a:gd name="connsiteX5" fmla="*/ 2933700 w 5549900"/>
              <a:gd name="connsiteY5" fmla="*/ 1397000 h 2425700"/>
              <a:gd name="connsiteX6" fmla="*/ 3365500 w 5549900"/>
              <a:gd name="connsiteY6" fmla="*/ 1549400 h 2425700"/>
              <a:gd name="connsiteX7" fmla="*/ 3810000 w 5549900"/>
              <a:gd name="connsiteY7" fmla="*/ 1778000 h 2425700"/>
              <a:gd name="connsiteX8" fmla="*/ 4140200 w 5549900"/>
              <a:gd name="connsiteY8" fmla="*/ 1993900 h 2425700"/>
              <a:gd name="connsiteX9" fmla="*/ 4521200 w 5549900"/>
              <a:gd name="connsiteY9" fmla="*/ 2425700 h 2425700"/>
              <a:gd name="connsiteX10" fmla="*/ 5549900 w 5549900"/>
              <a:gd name="connsiteY10" fmla="*/ 1663700 h 2425700"/>
              <a:gd name="connsiteX11" fmla="*/ 5207000 w 5549900"/>
              <a:gd name="connsiteY11" fmla="*/ 1219200 h 2425700"/>
              <a:gd name="connsiteX12" fmla="*/ 4432300 w 5549900"/>
              <a:gd name="connsiteY12" fmla="*/ 647700 h 2425700"/>
              <a:gd name="connsiteX13" fmla="*/ 3709377 w 5549900"/>
              <a:gd name="connsiteY13" fmla="*/ 268654 h 2425700"/>
              <a:gd name="connsiteX14" fmla="*/ 3309815 w 5549900"/>
              <a:gd name="connsiteY14" fmla="*/ 144585 h 2425700"/>
              <a:gd name="connsiteX15" fmla="*/ 2849684 w 5549900"/>
              <a:gd name="connsiteY15" fmla="*/ 38100 h 2425700"/>
              <a:gd name="connsiteX16" fmla="*/ 2159000 w 5549900"/>
              <a:gd name="connsiteY16" fmla="*/ 0 h 2425700"/>
              <a:gd name="connsiteX17" fmla="*/ 1715477 w 5549900"/>
              <a:gd name="connsiteY17" fmla="*/ 21492 h 2425700"/>
              <a:gd name="connsiteX18" fmla="*/ 1323731 w 5549900"/>
              <a:gd name="connsiteY18" fmla="*/ 77177 h 2425700"/>
              <a:gd name="connsiteX19" fmla="*/ 558800 w 5549900"/>
              <a:gd name="connsiteY19" fmla="*/ 330200 h 2425700"/>
              <a:gd name="connsiteX20" fmla="*/ 0 w 5549900"/>
              <a:gd name="connsiteY20" fmla="*/ 622300 h 2425700"/>
              <a:gd name="connsiteX0" fmla="*/ 0 w 5549900"/>
              <a:gd name="connsiteY0" fmla="*/ 622300 h 2425700"/>
              <a:gd name="connsiteX1" fmla="*/ 660400 w 5549900"/>
              <a:gd name="connsiteY1" fmla="*/ 1714500 h 2425700"/>
              <a:gd name="connsiteX2" fmla="*/ 1130300 w 5549900"/>
              <a:gd name="connsiteY2" fmla="*/ 1485900 h 2425700"/>
              <a:gd name="connsiteX3" fmla="*/ 1790700 w 5549900"/>
              <a:gd name="connsiteY3" fmla="*/ 1346200 h 2425700"/>
              <a:gd name="connsiteX4" fmla="*/ 2463800 w 5549900"/>
              <a:gd name="connsiteY4" fmla="*/ 1320800 h 2425700"/>
              <a:gd name="connsiteX5" fmla="*/ 2933700 w 5549900"/>
              <a:gd name="connsiteY5" fmla="*/ 1397000 h 2425700"/>
              <a:gd name="connsiteX6" fmla="*/ 3365500 w 5549900"/>
              <a:gd name="connsiteY6" fmla="*/ 1549400 h 2425700"/>
              <a:gd name="connsiteX7" fmla="*/ 3810000 w 5549900"/>
              <a:gd name="connsiteY7" fmla="*/ 1778000 h 2425700"/>
              <a:gd name="connsiteX8" fmla="*/ 4140200 w 5549900"/>
              <a:gd name="connsiteY8" fmla="*/ 1993900 h 2425700"/>
              <a:gd name="connsiteX9" fmla="*/ 4521200 w 5549900"/>
              <a:gd name="connsiteY9" fmla="*/ 2425700 h 2425700"/>
              <a:gd name="connsiteX10" fmla="*/ 5549900 w 5549900"/>
              <a:gd name="connsiteY10" fmla="*/ 1663700 h 2425700"/>
              <a:gd name="connsiteX11" fmla="*/ 5207000 w 5549900"/>
              <a:gd name="connsiteY11" fmla="*/ 1219200 h 2425700"/>
              <a:gd name="connsiteX12" fmla="*/ 4432300 w 5549900"/>
              <a:gd name="connsiteY12" fmla="*/ 647700 h 2425700"/>
              <a:gd name="connsiteX13" fmla="*/ 4106985 w 5549900"/>
              <a:gd name="connsiteY13" fmla="*/ 455246 h 2425700"/>
              <a:gd name="connsiteX14" fmla="*/ 3709377 w 5549900"/>
              <a:gd name="connsiteY14" fmla="*/ 268654 h 2425700"/>
              <a:gd name="connsiteX15" fmla="*/ 3309815 w 5549900"/>
              <a:gd name="connsiteY15" fmla="*/ 144585 h 2425700"/>
              <a:gd name="connsiteX16" fmla="*/ 2849684 w 5549900"/>
              <a:gd name="connsiteY16" fmla="*/ 38100 h 2425700"/>
              <a:gd name="connsiteX17" fmla="*/ 2159000 w 5549900"/>
              <a:gd name="connsiteY17" fmla="*/ 0 h 2425700"/>
              <a:gd name="connsiteX18" fmla="*/ 1715477 w 5549900"/>
              <a:gd name="connsiteY18" fmla="*/ 21492 h 2425700"/>
              <a:gd name="connsiteX19" fmla="*/ 1323731 w 5549900"/>
              <a:gd name="connsiteY19" fmla="*/ 77177 h 2425700"/>
              <a:gd name="connsiteX20" fmla="*/ 558800 w 5549900"/>
              <a:gd name="connsiteY20" fmla="*/ 330200 h 2425700"/>
              <a:gd name="connsiteX21" fmla="*/ 0 w 5549900"/>
              <a:gd name="connsiteY21" fmla="*/ 622300 h 2425700"/>
              <a:gd name="connsiteX0" fmla="*/ 0 w 5549900"/>
              <a:gd name="connsiteY0" fmla="*/ 622300 h 2425700"/>
              <a:gd name="connsiteX1" fmla="*/ 660400 w 5549900"/>
              <a:gd name="connsiteY1" fmla="*/ 1714500 h 2425700"/>
              <a:gd name="connsiteX2" fmla="*/ 1130300 w 5549900"/>
              <a:gd name="connsiteY2" fmla="*/ 1485900 h 2425700"/>
              <a:gd name="connsiteX3" fmla="*/ 1790700 w 5549900"/>
              <a:gd name="connsiteY3" fmla="*/ 1346200 h 2425700"/>
              <a:gd name="connsiteX4" fmla="*/ 2463800 w 5549900"/>
              <a:gd name="connsiteY4" fmla="*/ 1320800 h 2425700"/>
              <a:gd name="connsiteX5" fmla="*/ 2933700 w 5549900"/>
              <a:gd name="connsiteY5" fmla="*/ 1397000 h 2425700"/>
              <a:gd name="connsiteX6" fmla="*/ 3365500 w 5549900"/>
              <a:gd name="connsiteY6" fmla="*/ 1549400 h 2425700"/>
              <a:gd name="connsiteX7" fmla="*/ 3810000 w 5549900"/>
              <a:gd name="connsiteY7" fmla="*/ 1778000 h 2425700"/>
              <a:gd name="connsiteX8" fmla="*/ 4140200 w 5549900"/>
              <a:gd name="connsiteY8" fmla="*/ 1993900 h 2425700"/>
              <a:gd name="connsiteX9" fmla="*/ 4521200 w 5549900"/>
              <a:gd name="connsiteY9" fmla="*/ 2425700 h 2425700"/>
              <a:gd name="connsiteX10" fmla="*/ 5549900 w 5549900"/>
              <a:gd name="connsiteY10" fmla="*/ 1663700 h 2425700"/>
              <a:gd name="connsiteX11" fmla="*/ 5207000 w 5549900"/>
              <a:gd name="connsiteY11" fmla="*/ 1219200 h 2425700"/>
              <a:gd name="connsiteX12" fmla="*/ 4432300 w 5549900"/>
              <a:gd name="connsiteY12" fmla="*/ 647700 h 2425700"/>
              <a:gd name="connsiteX13" fmla="*/ 4106985 w 5549900"/>
              <a:gd name="connsiteY13" fmla="*/ 455246 h 2425700"/>
              <a:gd name="connsiteX14" fmla="*/ 3709377 w 5549900"/>
              <a:gd name="connsiteY14" fmla="*/ 268654 h 2425700"/>
              <a:gd name="connsiteX15" fmla="*/ 3309815 w 5549900"/>
              <a:gd name="connsiteY15" fmla="*/ 144585 h 2425700"/>
              <a:gd name="connsiteX16" fmla="*/ 2849684 w 5549900"/>
              <a:gd name="connsiteY16" fmla="*/ 38100 h 2425700"/>
              <a:gd name="connsiteX17" fmla="*/ 2159000 w 5549900"/>
              <a:gd name="connsiteY17" fmla="*/ 0 h 2425700"/>
              <a:gd name="connsiteX18" fmla="*/ 1715477 w 5549900"/>
              <a:gd name="connsiteY18" fmla="*/ 21492 h 2425700"/>
              <a:gd name="connsiteX19" fmla="*/ 1323731 w 5549900"/>
              <a:gd name="connsiteY19" fmla="*/ 77177 h 2425700"/>
              <a:gd name="connsiteX20" fmla="*/ 558800 w 5549900"/>
              <a:gd name="connsiteY20" fmla="*/ 330200 h 2425700"/>
              <a:gd name="connsiteX21" fmla="*/ 0 w 5549900"/>
              <a:gd name="connsiteY21" fmla="*/ 622300 h 2425700"/>
              <a:gd name="connsiteX0" fmla="*/ 0 w 5549900"/>
              <a:gd name="connsiteY0" fmla="*/ 622300 h 2425700"/>
              <a:gd name="connsiteX1" fmla="*/ 660400 w 5549900"/>
              <a:gd name="connsiteY1" fmla="*/ 1714500 h 2425700"/>
              <a:gd name="connsiteX2" fmla="*/ 1130300 w 5549900"/>
              <a:gd name="connsiteY2" fmla="*/ 1485900 h 2425700"/>
              <a:gd name="connsiteX3" fmla="*/ 1790700 w 5549900"/>
              <a:gd name="connsiteY3" fmla="*/ 1346200 h 2425700"/>
              <a:gd name="connsiteX4" fmla="*/ 2463800 w 5549900"/>
              <a:gd name="connsiteY4" fmla="*/ 1320800 h 2425700"/>
              <a:gd name="connsiteX5" fmla="*/ 2933700 w 5549900"/>
              <a:gd name="connsiteY5" fmla="*/ 1397000 h 2425700"/>
              <a:gd name="connsiteX6" fmla="*/ 3365500 w 5549900"/>
              <a:gd name="connsiteY6" fmla="*/ 1549400 h 2425700"/>
              <a:gd name="connsiteX7" fmla="*/ 3810000 w 5549900"/>
              <a:gd name="connsiteY7" fmla="*/ 1778000 h 2425700"/>
              <a:gd name="connsiteX8" fmla="*/ 4140200 w 5549900"/>
              <a:gd name="connsiteY8" fmla="*/ 1993900 h 2425700"/>
              <a:gd name="connsiteX9" fmla="*/ 4521200 w 5549900"/>
              <a:gd name="connsiteY9" fmla="*/ 2425700 h 2425700"/>
              <a:gd name="connsiteX10" fmla="*/ 5549900 w 5549900"/>
              <a:gd name="connsiteY10" fmla="*/ 1663700 h 2425700"/>
              <a:gd name="connsiteX11" fmla="*/ 5189416 w 5549900"/>
              <a:gd name="connsiteY11" fmla="*/ 1219200 h 2425700"/>
              <a:gd name="connsiteX12" fmla="*/ 4432300 w 5549900"/>
              <a:gd name="connsiteY12" fmla="*/ 647700 h 2425700"/>
              <a:gd name="connsiteX13" fmla="*/ 4106985 w 5549900"/>
              <a:gd name="connsiteY13" fmla="*/ 455246 h 2425700"/>
              <a:gd name="connsiteX14" fmla="*/ 3709377 w 5549900"/>
              <a:gd name="connsiteY14" fmla="*/ 268654 h 2425700"/>
              <a:gd name="connsiteX15" fmla="*/ 3309815 w 5549900"/>
              <a:gd name="connsiteY15" fmla="*/ 144585 h 2425700"/>
              <a:gd name="connsiteX16" fmla="*/ 2849684 w 5549900"/>
              <a:gd name="connsiteY16" fmla="*/ 38100 h 2425700"/>
              <a:gd name="connsiteX17" fmla="*/ 2159000 w 5549900"/>
              <a:gd name="connsiteY17" fmla="*/ 0 h 2425700"/>
              <a:gd name="connsiteX18" fmla="*/ 1715477 w 5549900"/>
              <a:gd name="connsiteY18" fmla="*/ 21492 h 2425700"/>
              <a:gd name="connsiteX19" fmla="*/ 1323731 w 5549900"/>
              <a:gd name="connsiteY19" fmla="*/ 77177 h 2425700"/>
              <a:gd name="connsiteX20" fmla="*/ 558800 w 5549900"/>
              <a:gd name="connsiteY20" fmla="*/ 330200 h 2425700"/>
              <a:gd name="connsiteX21" fmla="*/ 0 w 5549900"/>
              <a:gd name="connsiteY21" fmla="*/ 622300 h 2425700"/>
              <a:gd name="connsiteX0" fmla="*/ 0 w 5549900"/>
              <a:gd name="connsiteY0" fmla="*/ 622300 h 2425700"/>
              <a:gd name="connsiteX1" fmla="*/ 660400 w 5549900"/>
              <a:gd name="connsiteY1" fmla="*/ 1714500 h 2425700"/>
              <a:gd name="connsiteX2" fmla="*/ 1130300 w 5549900"/>
              <a:gd name="connsiteY2" fmla="*/ 1485900 h 2425700"/>
              <a:gd name="connsiteX3" fmla="*/ 1790700 w 5549900"/>
              <a:gd name="connsiteY3" fmla="*/ 1346200 h 2425700"/>
              <a:gd name="connsiteX4" fmla="*/ 2463800 w 5549900"/>
              <a:gd name="connsiteY4" fmla="*/ 1320800 h 2425700"/>
              <a:gd name="connsiteX5" fmla="*/ 2933700 w 5549900"/>
              <a:gd name="connsiteY5" fmla="*/ 1397000 h 2425700"/>
              <a:gd name="connsiteX6" fmla="*/ 3365500 w 5549900"/>
              <a:gd name="connsiteY6" fmla="*/ 1549400 h 2425700"/>
              <a:gd name="connsiteX7" fmla="*/ 3810000 w 5549900"/>
              <a:gd name="connsiteY7" fmla="*/ 1778000 h 2425700"/>
              <a:gd name="connsiteX8" fmla="*/ 4110893 w 5549900"/>
              <a:gd name="connsiteY8" fmla="*/ 2023208 h 2425700"/>
              <a:gd name="connsiteX9" fmla="*/ 4521200 w 5549900"/>
              <a:gd name="connsiteY9" fmla="*/ 2425700 h 2425700"/>
              <a:gd name="connsiteX10" fmla="*/ 5549900 w 5549900"/>
              <a:gd name="connsiteY10" fmla="*/ 1663700 h 2425700"/>
              <a:gd name="connsiteX11" fmla="*/ 5189416 w 5549900"/>
              <a:gd name="connsiteY11" fmla="*/ 1219200 h 2425700"/>
              <a:gd name="connsiteX12" fmla="*/ 4432300 w 5549900"/>
              <a:gd name="connsiteY12" fmla="*/ 647700 h 2425700"/>
              <a:gd name="connsiteX13" fmla="*/ 4106985 w 5549900"/>
              <a:gd name="connsiteY13" fmla="*/ 455246 h 2425700"/>
              <a:gd name="connsiteX14" fmla="*/ 3709377 w 5549900"/>
              <a:gd name="connsiteY14" fmla="*/ 268654 h 2425700"/>
              <a:gd name="connsiteX15" fmla="*/ 3309815 w 5549900"/>
              <a:gd name="connsiteY15" fmla="*/ 144585 h 2425700"/>
              <a:gd name="connsiteX16" fmla="*/ 2849684 w 5549900"/>
              <a:gd name="connsiteY16" fmla="*/ 38100 h 2425700"/>
              <a:gd name="connsiteX17" fmla="*/ 2159000 w 5549900"/>
              <a:gd name="connsiteY17" fmla="*/ 0 h 2425700"/>
              <a:gd name="connsiteX18" fmla="*/ 1715477 w 5549900"/>
              <a:gd name="connsiteY18" fmla="*/ 21492 h 2425700"/>
              <a:gd name="connsiteX19" fmla="*/ 1323731 w 5549900"/>
              <a:gd name="connsiteY19" fmla="*/ 77177 h 2425700"/>
              <a:gd name="connsiteX20" fmla="*/ 558800 w 5549900"/>
              <a:gd name="connsiteY20" fmla="*/ 330200 h 2425700"/>
              <a:gd name="connsiteX21" fmla="*/ 0 w 5549900"/>
              <a:gd name="connsiteY21" fmla="*/ 622300 h 2425700"/>
              <a:gd name="connsiteX0" fmla="*/ 0 w 5549900"/>
              <a:gd name="connsiteY0" fmla="*/ 622300 h 2425700"/>
              <a:gd name="connsiteX1" fmla="*/ 660400 w 5549900"/>
              <a:gd name="connsiteY1" fmla="*/ 1714500 h 2425700"/>
              <a:gd name="connsiteX2" fmla="*/ 1130300 w 5549900"/>
              <a:gd name="connsiteY2" fmla="*/ 1485900 h 2425700"/>
              <a:gd name="connsiteX3" fmla="*/ 1790700 w 5549900"/>
              <a:gd name="connsiteY3" fmla="*/ 1346200 h 2425700"/>
              <a:gd name="connsiteX4" fmla="*/ 2078892 w 5549900"/>
              <a:gd name="connsiteY4" fmla="*/ 1316892 h 2425700"/>
              <a:gd name="connsiteX5" fmla="*/ 2463800 w 5549900"/>
              <a:gd name="connsiteY5" fmla="*/ 1320800 h 2425700"/>
              <a:gd name="connsiteX6" fmla="*/ 2933700 w 5549900"/>
              <a:gd name="connsiteY6" fmla="*/ 1397000 h 2425700"/>
              <a:gd name="connsiteX7" fmla="*/ 3365500 w 5549900"/>
              <a:gd name="connsiteY7" fmla="*/ 1549400 h 2425700"/>
              <a:gd name="connsiteX8" fmla="*/ 3810000 w 5549900"/>
              <a:gd name="connsiteY8" fmla="*/ 1778000 h 2425700"/>
              <a:gd name="connsiteX9" fmla="*/ 4110893 w 5549900"/>
              <a:gd name="connsiteY9" fmla="*/ 2023208 h 2425700"/>
              <a:gd name="connsiteX10" fmla="*/ 4521200 w 5549900"/>
              <a:gd name="connsiteY10" fmla="*/ 2425700 h 2425700"/>
              <a:gd name="connsiteX11" fmla="*/ 5549900 w 5549900"/>
              <a:gd name="connsiteY11" fmla="*/ 1663700 h 2425700"/>
              <a:gd name="connsiteX12" fmla="*/ 5189416 w 5549900"/>
              <a:gd name="connsiteY12" fmla="*/ 1219200 h 2425700"/>
              <a:gd name="connsiteX13" fmla="*/ 4432300 w 5549900"/>
              <a:gd name="connsiteY13" fmla="*/ 647700 h 2425700"/>
              <a:gd name="connsiteX14" fmla="*/ 4106985 w 5549900"/>
              <a:gd name="connsiteY14" fmla="*/ 455246 h 2425700"/>
              <a:gd name="connsiteX15" fmla="*/ 3709377 w 5549900"/>
              <a:gd name="connsiteY15" fmla="*/ 268654 h 2425700"/>
              <a:gd name="connsiteX16" fmla="*/ 3309815 w 5549900"/>
              <a:gd name="connsiteY16" fmla="*/ 144585 h 2425700"/>
              <a:gd name="connsiteX17" fmla="*/ 2849684 w 5549900"/>
              <a:gd name="connsiteY17" fmla="*/ 38100 h 2425700"/>
              <a:gd name="connsiteX18" fmla="*/ 2159000 w 5549900"/>
              <a:gd name="connsiteY18" fmla="*/ 0 h 2425700"/>
              <a:gd name="connsiteX19" fmla="*/ 1715477 w 5549900"/>
              <a:gd name="connsiteY19" fmla="*/ 21492 h 2425700"/>
              <a:gd name="connsiteX20" fmla="*/ 1323731 w 5549900"/>
              <a:gd name="connsiteY20" fmla="*/ 77177 h 2425700"/>
              <a:gd name="connsiteX21" fmla="*/ 558800 w 5549900"/>
              <a:gd name="connsiteY21" fmla="*/ 330200 h 2425700"/>
              <a:gd name="connsiteX22" fmla="*/ 0 w 5549900"/>
              <a:gd name="connsiteY22" fmla="*/ 622300 h 2425700"/>
              <a:gd name="connsiteX0" fmla="*/ 0 w 5549900"/>
              <a:gd name="connsiteY0" fmla="*/ 622300 h 2425700"/>
              <a:gd name="connsiteX1" fmla="*/ 660400 w 5549900"/>
              <a:gd name="connsiteY1" fmla="*/ 1714500 h 2425700"/>
              <a:gd name="connsiteX2" fmla="*/ 1124439 w 5549900"/>
              <a:gd name="connsiteY2" fmla="*/ 1509347 h 2425700"/>
              <a:gd name="connsiteX3" fmla="*/ 1790700 w 5549900"/>
              <a:gd name="connsiteY3" fmla="*/ 1346200 h 2425700"/>
              <a:gd name="connsiteX4" fmla="*/ 2078892 w 5549900"/>
              <a:gd name="connsiteY4" fmla="*/ 1316892 h 2425700"/>
              <a:gd name="connsiteX5" fmla="*/ 2463800 w 5549900"/>
              <a:gd name="connsiteY5" fmla="*/ 1320800 h 2425700"/>
              <a:gd name="connsiteX6" fmla="*/ 2933700 w 5549900"/>
              <a:gd name="connsiteY6" fmla="*/ 1397000 h 2425700"/>
              <a:gd name="connsiteX7" fmla="*/ 3365500 w 5549900"/>
              <a:gd name="connsiteY7" fmla="*/ 1549400 h 2425700"/>
              <a:gd name="connsiteX8" fmla="*/ 3810000 w 5549900"/>
              <a:gd name="connsiteY8" fmla="*/ 1778000 h 2425700"/>
              <a:gd name="connsiteX9" fmla="*/ 4110893 w 5549900"/>
              <a:gd name="connsiteY9" fmla="*/ 2023208 h 2425700"/>
              <a:gd name="connsiteX10" fmla="*/ 4521200 w 5549900"/>
              <a:gd name="connsiteY10" fmla="*/ 2425700 h 2425700"/>
              <a:gd name="connsiteX11" fmla="*/ 5549900 w 5549900"/>
              <a:gd name="connsiteY11" fmla="*/ 1663700 h 2425700"/>
              <a:gd name="connsiteX12" fmla="*/ 5189416 w 5549900"/>
              <a:gd name="connsiteY12" fmla="*/ 1219200 h 2425700"/>
              <a:gd name="connsiteX13" fmla="*/ 4432300 w 5549900"/>
              <a:gd name="connsiteY13" fmla="*/ 647700 h 2425700"/>
              <a:gd name="connsiteX14" fmla="*/ 4106985 w 5549900"/>
              <a:gd name="connsiteY14" fmla="*/ 455246 h 2425700"/>
              <a:gd name="connsiteX15" fmla="*/ 3709377 w 5549900"/>
              <a:gd name="connsiteY15" fmla="*/ 268654 h 2425700"/>
              <a:gd name="connsiteX16" fmla="*/ 3309815 w 5549900"/>
              <a:gd name="connsiteY16" fmla="*/ 144585 h 2425700"/>
              <a:gd name="connsiteX17" fmla="*/ 2849684 w 5549900"/>
              <a:gd name="connsiteY17" fmla="*/ 38100 h 2425700"/>
              <a:gd name="connsiteX18" fmla="*/ 2159000 w 5549900"/>
              <a:gd name="connsiteY18" fmla="*/ 0 h 2425700"/>
              <a:gd name="connsiteX19" fmla="*/ 1715477 w 5549900"/>
              <a:gd name="connsiteY19" fmla="*/ 21492 h 2425700"/>
              <a:gd name="connsiteX20" fmla="*/ 1323731 w 5549900"/>
              <a:gd name="connsiteY20" fmla="*/ 77177 h 2425700"/>
              <a:gd name="connsiteX21" fmla="*/ 558800 w 5549900"/>
              <a:gd name="connsiteY21" fmla="*/ 330200 h 2425700"/>
              <a:gd name="connsiteX22" fmla="*/ 0 w 5549900"/>
              <a:gd name="connsiteY22" fmla="*/ 622300 h 2425700"/>
              <a:gd name="connsiteX0" fmla="*/ 0 w 5549900"/>
              <a:gd name="connsiteY0" fmla="*/ 622300 h 2425700"/>
              <a:gd name="connsiteX1" fmla="*/ 672124 w 5549900"/>
              <a:gd name="connsiteY1" fmla="*/ 1737947 h 2425700"/>
              <a:gd name="connsiteX2" fmla="*/ 1124439 w 5549900"/>
              <a:gd name="connsiteY2" fmla="*/ 1509347 h 2425700"/>
              <a:gd name="connsiteX3" fmla="*/ 1790700 w 5549900"/>
              <a:gd name="connsiteY3" fmla="*/ 1346200 h 2425700"/>
              <a:gd name="connsiteX4" fmla="*/ 2078892 w 5549900"/>
              <a:gd name="connsiteY4" fmla="*/ 1316892 h 2425700"/>
              <a:gd name="connsiteX5" fmla="*/ 2463800 w 5549900"/>
              <a:gd name="connsiteY5" fmla="*/ 1320800 h 2425700"/>
              <a:gd name="connsiteX6" fmla="*/ 2933700 w 5549900"/>
              <a:gd name="connsiteY6" fmla="*/ 1397000 h 2425700"/>
              <a:gd name="connsiteX7" fmla="*/ 3365500 w 5549900"/>
              <a:gd name="connsiteY7" fmla="*/ 1549400 h 2425700"/>
              <a:gd name="connsiteX8" fmla="*/ 3810000 w 5549900"/>
              <a:gd name="connsiteY8" fmla="*/ 1778000 h 2425700"/>
              <a:gd name="connsiteX9" fmla="*/ 4110893 w 5549900"/>
              <a:gd name="connsiteY9" fmla="*/ 2023208 h 2425700"/>
              <a:gd name="connsiteX10" fmla="*/ 4521200 w 5549900"/>
              <a:gd name="connsiteY10" fmla="*/ 2425700 h 2425700"/>
              <a:gd name="connsiteX11" fmla="*/ 5549900 w 5549900"/>
              <a:gd name="connsiteY11" fmla="*/ 1663700 h 2425700"/>
              <a:gd name="connsiteX12" fmla="*/ 5189416 w 5549900"/>
              <a:gd name="connsiteY12" fmla="*/ 1219200 h 2425700"/>
              <a:gd name="connsiteX13" fmla="*/ 4432300 w 5549900"/>
              <a:gd name="connsiteY13" fmla="*/ 647700 h 2425700"/>
              <a:gd name="connsiteX14" fmla="*/ 4106985 w 5549900"/>
              <a:gd name="connsiteY14" fmla="*/ 455246 h 2425700"/>
              <a:gd name="connsiteX15" fmla="*/ 3709377 w 5549900"/>
              <a:gd name="connsiteY15" fmla="*/ 268654 h 2425700"/>
              <a:gd name="connsiteX16" fmla="*/ 3309815 w 5549900"/>
              <a:gd name="connsiteY16" fmla="*/ 144585 h 2425700"/>
              <a:gd name="connsiteX17" fmla="*/ 2849684 w 5549900"/>
              <a:gd name="connsiteY17" fmla="*/ 38100 h 2425700"/>
              <a:gd name="connsiteX18" fmla="*/ 2159000 w 5549900"/>
              <a:gd name="connsiteY18" fmla="*/ 0 h 2425700"/>
              <a:gd name="connsiteX19" fmla="*/ 1715477 w 5549900"/>
              <a:gd name="connsiteY19" fmla="*/ 21492 h 2425700"/>
              <a:gd name="connsiteX20" fmla="*/ 1323731 w 5549900"/>
              <a:gd name="connsiteY20" fmla="*/ 77177 h 2425700"/>
              <a:gd name="connsiteX21" fmla="*/ 558800 w 5549900"/>
              <a:gd name="connsiteY21" fmla="*/ 330200 h 2425700"/>
              <a:gd name="connsiteX22" fmla="*/ 0 w 5549900"/>
              <a:gd name="connsiteY22" fmla="*/ 622300 h 2425700"/>
              <a:gd name="connsiteX0" fmla="*/ 0 w 5549900"/>
              <a:gd name="connsiteY0" fmla="*/ 622300 h 2425700"/>
              <a:gd name="connsiteX1" fmla="*/ 672124 w 5549900"/>
              <a:gd name="connsiteY1" fmla="*/ 1737947 h 2425700"/>
              <a:gd name="connsiteX2" fmla="*/ 1124439 w 5549900"/>
              <a:gd name="connsiteY2" fmla="*/ 1509347 h 2425700"/>
              <a:gd name="connsiteX3" fmla="*/ 1469292 w 5549900"/>
              <a:gd name="connsiteY3" fmla="*/ 1410677 h 2425700"/>
              <a:gd name="connsiteX4" fmla="*/ 1790700 w 5549900"/>
              <a:gd name="connsiteY4" fmla="*/ 1346200 h 2425700"/>
              <a:gd name="connsiteX5" fmla="*/ 2078892 w 5549900"/>
              <a:gd name="connsiteY5" fmla="*/ 1316892 h 2425700"/>
              <a:gd name="connsiteX6" fmla="*/ 2463800 w 5549900"/>
              <a:gd name="connsiteY6" fmla="*/ 1320800 h 2425700"/>
              <a:gd name="connsiteX7" fmla="*/ 2933700 w 5549900"/>
              <a:gd name="connsiteY7" fmla="*/ 1397000 h 2425700"/>
              <a:gd name="connsiteX8" fmla="*/ 3365500 w 5549900"/>
              <a:gd name="connsiteY8" fmla="*/ 1549400 h 2425700"/>
              <a:gd name="connsiteX9" fmla="*/ 3810000 w 5549900"/>
              <a:gd name="connsiteY9" fmla="*/ 1778000 h 2425700"/>
              <a:gd name="connsiteX10" fmla="*/ 4110893 w 5549900"/>
              <a:gd name="connsiteY10" fmla="*/ 2023208 h 2425700"/>
              <a:gd name="connsiteX11" fmla="*/ 4521200 w 5549900"/>
              <a:gd name="connsiteY11" fmla="*/ 2425700 h 2425700"/>
              <a:gd name="connsiteX12" fmla="*/ 5549900 w 5549900"/>
              <a:gd name="connsiteY12" fmla="*/ 1663700 h 2425700"/>
              <a:gd name="connsiteX13" fmla="*/ 5189416 w 5549900"/>
              <a:gd name="connsiteY13" fmla="*/ 1219200 h 2425700"/>
              <a:gd name="connsiteX14" fmla="*/ 4432300 w 5549900"/>
              <a:gd name="connsiteY14" fmla="*/ 647700 h 2425700"/>
              <a:gd name="connsiteX15" fmla="*/ 4106985 w 5549900"/>
              <a:gd name="connsiteY15" fmla="*/ 455246 h 2425700"/>
              <a:gd name="connsiteX16" fmla="*/ 3709377 w 5549900"/>
              <a:gd name="connsiteY16" fmla="*/ 268654 h 2425700"/>
              <a:gd name="connsiteX17" fmla="*/ 3309815 w 5549900"/>
              <a:gd name="connsiteY17" fmla="*/ 144585 h 2425700"/>
              <a:gd name="connsiteX18" fmla="*/ 2849684 w 5549900"/>
              <a:gd name="connsiteY18" fmla="*/ 38100 h 2425700"/>
              <a:gd name="connsiteX19" fmla="*/ 2159000 w 5549900"/>
              <a:gd name="connsiteY19" fmla="*/ 0 h 2425700"/>
              <a:gd name="connsiteX20" fmla="*/ 1715477 w 5549900"/>
              <a:gd name="connsiteY20" fmla="*/ 21492 h 2425700"/>
              <a:gd name="connsiteX21" fmla="*/ 1323731 w 5549900"/>
              <a:gd name="connsiteY21" fmla="*/ 77177 h 2425700"/>
              <a:gd name="connsiteX22" fmla="*/ 558800 w 5549900"/>
              <a:gd name="connsiteY22" fmla="*/ 330200 h 2425700"/>
              <a:gd name="connsiteX23" fmla="*/ 0 w 5549900"/>
              <a:gd name="connsiteY23" fmla="*/ 622300 h 2425700"/>
              <a:gd name="connsiteX0" fmla="*/ 0 w 5549900"/>
              <a:gd name="connsiteY0" fmla="*/ 622300 h 2425700"/>
              <a:gd name="connsiteX1" fmla="*/ 672124 w 5549900"/>
              <a:gd name="connsiteY1" fmla="*/ 1737947 h 2425700"/>
              <a:gd name="connsiteX2" fmla="*/ 1124439 w 5549900"/>
              <a:gd name="connsiteY2" fmla="*/ 1509347 h 2425700"/>
              <a:gd name="connsiteX3" fmla="*/ 1469292 w 5549900"/>
              <a:gd name="connsiteY3" fmla="*/ 1410677 h 2425700"/>
              <a:gd name="connsiteX4" fmla="*/ 1790700 w 5549900"/>
              <a:gd name="connsiteY4" fmla="*/ 1346200 h 2425700"/>
              <a:gd name="connsiteX5" fmla="*/ 2078892 w 5549900"/>
              <a:gd name="connsiteY5" fmla="*/ 1316892 h 2425700"/>
              <a:gd name="connsiteX6" fmla="*/ 2463800 w 5549900"/>
              <a:gd name="connsiteY6" fmla="*/ 1320800 h 2425700"/>
              <a:gd name="connsiteX7" fmla="*/ 2933700 w 5549900"/>
              <a:gd name="connsiteY7" fmla="*/ 1397000 h 2425700"/>
              <a:gd name="connsiteX8" fmla="*/ 3365500 w 5549900"/>
              <a:gd name="connsiteY8" fmla="*/ 1549400 h 2425700"/>
              <a:gd name="connsiteX9" fmla="*/ 3810000 w 5549900"/>
              <a:gd name="connsiteY9" fmla="*/ 1778000 h 2425700"/>
              <a:gd name="connsiteX10" fmla="*/ 4110893 w 5549900"/>
              <a:gd name="connsiteY10" fmla="*/ 2023208 h 2425700"/>
              <a:gd name="connsiteX11" fmla="*/ 4521200 w 5549900"/>
              <a:gd name="connsiteY11" fmla="*/ 2425700 h 2425700"/>
              <a:gd name="connsiteX12" fmla="*/ 5549900 w 5549900"/>
              <a:gd name="connsiteY12" fmla="*/ 1663700 h 2425700"/>
              <a:gd name="connsiteX13" fmla="*/ 5189416 w 5549900"/>
              <a:gd name="connsiteY13" fmla="*/ 1219200 h 2425700"/>
              <a:gd name="connsiteX14" fmla="*/ 4432300 w 5549900"/>
              <a:gd name="connsiteY14" fmla="*/ 647700 h 2425700"/>
              <a:gd name="connsiteX15" fmla="*/ 4106985 w 5549900"/>
              <a:gd name="connsiteY15" fmla="*/ 455246 h 2425700"/>
              <a:gd name="connsiteX16" fmla="*/ 3709377 w 5549900"/>
              <a:gd name="connsiteY16" fmla="*/ 268654 h 2425700"/>
              <a:gd name="connsiteX17" fmla="*/ 3309815 w 5549900"/>
              <a:gd name="connsiteY17" fmla="*/ 144585 h 2425700"/>
              <a:gd name="connsiteX18" fmla="*/ 2849684 w 5549900"/>
              <a:gd name="connsiteY18" fmla="*/ 38100 h 2425700"/>
              <a:gd name="connsiteX19" fmla="*/ 2159000 w 5549900"/>
              <a:gd name="connsiteY19" fmla="*/ 0 h 2425700"/>
              <a:gd name="connsiteX20" fmla="*/ 1715477 w 5549900"/>
              <a:gd name="connsiteY20" fmla="*/ 21492 h 2425700"/>
              <a:gd name="connsiteX21" fmla="*/ 1323731 w 5549900"/>
              <a:gd name="connsiteY21" fmla="*/ 77177 h 2425700"/>
              <a:gd name="connsiteX22" fmla="*/ 564662 w 5549900"/>
              <a:gd name="connsiteY22" fmla="*/ 324339 h 2425700"/>
              <a:gd name="connsiteX23" fmla="*/ 0 w 5549900"/>
              <a:gd name="connsiteY23" fmla="*/ 622300 h 2425700"/>
              <a:gd name="connsiteX0" fmla="*/ 0 w 5549900"/>
              <a:gd name="connsiteY0" fmla="*/ 622300 h 2425700"/>
              <a:gd name="connsiteX1" fmla="*/ 672124 w 5549900"/>
              <a:gd name="connsiteY1" fmla="*/ 1737947 h 2425700"/>
              <a:gd name="connsiteX2" fmla="*/ 1124439 w 5549900"/>
              <a:gd name="connsiteY2" fmla="*/ 1509347 h 2425700"/>
              <a:gd name="connsiteX3" fmla="*/ 1469292 w 5549900"/>
              <a:gd name="connsiteY3" fmla="*/ 1410677 h 2425700"/>
              <a:gd name="connsiteX4" fmla="*/ 1790700 w 5549900"/>
              <a:gd name="connsiteY4" fmla="*/ 1346200 h 2425700"/>
              <a:gd name="connsiteX5" fmla="*/ 2078892 w 5549900"/>
              <a:gd name="connsiteY5" fmla="*/ 1316892 h 2425700"/>
              <a:gd name="connsiteX6" fmla="*/ 2463800 w 5549900"/>
              <a:gd name="connsiteY6" fmla="*/ 1320800 h 2425700"/>
              <a:gd name="connsiteX7" fmla="*/ 2933700 w 5549900"/>
              <a:gd name="connsiteY7" fmla="*/ 1397000 h 2425700"/>
              <a:gd name="connsiteX8" fmla="*/ 3365500 w 5549900"/>
              <a:gd name="connsiteY8" fmla="*/ 1549400 h 2425700"/>
              <a:gd name="connsiteX9" fmla="*/ 3810000 w 5549900"/>
              <a:gd name="connsiteY9" fmla="*/ 1778000 h 2425700"/>
              <a:gd name="connsiteX10" fmla="*/ 4110893 w 5549900"/>
              <a:gd name="connsiteY10" fmla="*/ 2023208 h 2425700"/>
              <a:gd name="connsiteX11" fmla="*/ 4521200 w 5549900"/>
              <a:gd name="connsiteY11" fmla="*/ 2425700 h 2425700"/>
              <a:gd name="connsiteX12" fmla="*/ 5549900 w 5549900"/>
              <a:gd name="connsiteY12" fmla="*/ 1663700 h 2425700"/>
              <a:gd name="connsiteX13" fmla="*/ 5189416 w 5549900"/>
              <a:gd name="connsiteY13" fmla="*/ 1219200 h 2425700"/>
              <a:gd name="connsiteX14" fmla="*/ 4432300 w 5549900"/>
              <a:gd name="connsiteY14" fmla="*/ 647700 h 2425700"/>
              <a:gd name="connsiteX15" fmla="*/ 4106985 w 5549900"/>
              <a:gd name="connsiteY15" fmla="*/ 455246 h 2425700"/>
              <a:gd name="connsiteX16" fmla="*/ 3709377 w 5549900"/>
              <a:gd name="connsiteY16" fmla="*/ 268654 h 2425700"/>
              <a:gd name="connsiteX17" fmla="*/ 3309815 w 5549900"/>
              <a:gd name="connsiteY17" fmla="*/ 144585 h 2425700"/>
              <a:gd name="connsiteX18" fmla="*/ 2849684 w 5549900"/>
              <a:gd name="connsiteY18" fmla="*/ 38100 h 2425700"/>
              <a:gd name="connsiteX19" fmla="*/ 2159000 w 5549900"/>
              <a:gd name="connsiteY19" fmla="*/ 0 h 2425700"/>
              <a:gd name="connsiteX20" fmla="*/ 1715477 w 5549900"/>
              <a:gd name="connsiteY20" fmla="*/ 21492 h 2425700"/>
              <a:gd name="connsiteX21" fmla="*/ 1323731 w 5549900"/>
              <a:gd name="connsiteY21" fmla="*/ 77177 h 2425700"/>
              <a:gd name="connsiteX22" fmla="*/ 564662 w 5549900"/>
              <a:gd name="connsiteY22" fmla="*/ 324339 h 2425700"/>
              <a:gd name="connsiteX23" fmla="*/ 173892 w 5549900"/>
              <a:gd name="connsiteY23" fmla="*/ 508000 h 2425700"/>
              <a:gd name="connsiteX24" fmla="*/ 0 w 5549900"/>
              <a:gd name="connsiteY24" fmla="*/ 622300 h 2425700"/>
              <a:gd name="connsiteX0" fmla="*/ 0 w 5549900"/>
              <a:gd name="connsiteY0" fmla="*/ 622300 h 2425700"/>
              <a:gd name="connsiteX1" fmla="*/ 672124 w 5549900"/>
              <a:gd name="connsiteY1" fmla="*/ 1737947 h 2425700"/>
              <a:gd name="connsiteX2" fmla="*/ 1124439 w 5549900"/>
              <a:gd name="connsiteY2" fmla="*/ 1509347 h 2425700"/>
              <a:gd name="connsiteX3" fmla="*/ 1469292 w 5549900"/>
              <a:gd name="connsiteY3" fmla="*/ 1410677 h 2425700"/>
              <a:gd name="connsiteX4" fmla="*/ 1790700 w 5549900"/>
              <a:gd name="connsiteY4" fmla="*/ 1346200 h 2425700"/>
              <a:gd name="connsiteX5" fmla="*/ 2078892 w 5549900"/>
              <a:gd name="connsiteY5" fmla="*/ 1316892 h 2425700"/>
              <a:gd name="connsiteX6" fmla="*/ 2463800 w 5549900"/>
              <a:gd name="connsiteY6" fmla="*/ 1320800 h 2425700"/>
              <a:gd name="connsiteX7" fmla="*/ 2933700 w 5549900"/>
              <a:gd name="connsiteY7" fmla="*/ 1397000 h 2425700"/>
              <a:gd name="connsiteX8" fmla="*/ 3365500 w 5549900"/>
              <a:gd name="connsiteY8" fmla="*/ 1549400 h 2425700"/>
              <a:gd name="connsiteX9" fmla="*/ 3810000 w 5549900"/>
              <a:gd name="connsiteY9" fmla="*/ 1778000 h 2425700"/>
              <a:gd name="connsiteX10" fmla="*/ 4110893 w 5549900"/>
              <a:gd name="connsiteY10" fmla="*/ 2023208 h 2425700"/>
              <a:gd name="connsiteX11" fmla="*/ 4521200 w 5549900"/>
              <a:gd name="connsiteY11" fmla="*/ 2425700 h 2425700"/>
              <a:gd name="connsiteX12" fmla="*/ 5549900 w 5549900"/>
              <a:gd name="connsiteY12" fmla="*/ 1663700 h 2425700"/>
              <a:gd name="connsiteX13" fmla="*/ 5189416 w 5549900"/>
              <a:gd name="connsiteY13" fmla="*/ 1219200 h 2425700"/>
              <a:gd name="connsiteX14" fmla="*/ 4432300 w 5549900"/>
              <a:gd name="connsiteY14" fmla="*/ 647700 h 2425700"/>
              <a:gd name="connsiteX15" fmla="*/ 4106985 w 5549900"/>
              <a:gd name="connsiteY15" fmla="*/ 455246 h 2425700"/>
              <a:gd name="connsiteX16" fmla="*/ 3709377 w 5549900"/>
              <a:gd name="connsiteY16" fmla="*/ 268654 h 2425700"/>
              <a:gd name="connsiteX17" fmla="*/ 3309815 w 5549900"/>
              <a:gd name="connsiteY17" fmla="*/ 144585 h 2425700"/>
              <a:gd name="connsiteX18" fmla="*/ 2849684 w 5549900"/>
              <a:gd name="connsiteY18" fmla="*/ 38100 h 2425700"/>
              <a:gd name="connsiteX19" fmla="*/ 2159000 w 5549900"/>
              <a:gd name="connsiteY19" fmla="*/ 0 h 2425700"/>
              <a:gd name="connsiteX20" fmla="*/ 1715477 w 5549900"/>
              <a:gd name="connsiteY20" fmla="*/ 21492 h 2425700"/>
              <a:gd name="connsiteX21" fmla="*/ 1323731 w 5549900"/>
              <a:gd name="connsiteY21" fmla="*/ 77177 h 2425700"/>
              <a:gd name="connsiteX22" fmla="*/ 900723 w 5549900"/>
              <a:gd name="connsiteY22" fmla="*/ 191477 h 2425700"/>
              <a:gd name="connsiteX23" fmla="*/ 564662 w 5549900"/>
              <a:gd name="connsiteY23" fmla="*/ 324339 h 2425700"/>
              <a:gd name="connsiteX24" fmla="*/ 173892 w 5549900"/>
              <a:gd name="connsiteY24" fmla="*/ 508000 h 2425700"/>
              <a:gd name="connsiteX25" fmla="*/ 0 w 5549900"/>
              <a:gd name="connsiteY25" fmla="*/ 622300 h 2425700"/>
              <a:gd name="connsiteX0" fmla="*/ 0 w 5549900"/>
              <a:gd name="connsiteY0" fmla="*/ 624254 h 2427654"/>
              <a:gd name="connsiteX1" fmla="*/ 672124 w 5549900"/>
              <a:gd name="connsiteY1" fmla="*/ 1739901 h 2427654"/>
              <a:gd name="connsiteX2" fmla="*/ 1124439 w 5549900"/>
              <a:gd name="connsiteY2" fmla="*/ 1511301 h 2427654"/>
              <a:gd name="connsiteX3" fmla="*/ 1469292 w 5549900"/>
              <a:gd name="connsiteY3" fmla="*/ 1412631 h 2427654"/>
              <a:gd name="connsiteX4" fmla="*/ 1790700 w 5549900"/>
              <a:gd name="connsiteY4" fmla="*/ 1348154 h 2427654"/>
              <a:gd name="connsiteX5" fmla="*/ 2078892 w 5549900"/>
              <a:gd name="connsiteY5" fmla="*/ 1318846 h 2427654"/>
              <a:gd name="connsiteX6" fmla="*/ 2463800 w 5549900"/>
              <a:gd name="connsiteY6" fmla="*/ 1322754 h 2427654"/>
              <a:gd name="connsiteX7" fmla="*/ 2933700 w 5549900"/>
              <a:gd name="connsiteY7" fmla="*/ 1398954 h 2427654"/>
              <a:gd name="connsiteX8" fmla="*/ 3365500 w 5549900"/>
              <a:gd name="connsiteY8" fmla="*/ 1551354 h 2427654"/>
              <a:gd name="connsiteX9" fmla="*/ 3810000 w 5549900"/>
              <a:gd name="connsiteY9" fmla="*/ 1779954 h 2427654"/>
              <a:gd name="connsiteX10" fmla="*/ 4110893 w 5549900"/>
              <a:gd name="connsiteY10" fmla="*/ 2025162 h 2427654"/>
              <a:gd name="connsiteX11" fmla="*/ 4521200 w 5549900"/>
              <a:gd name="connsiteY11" fmla="*/ 2427654 h 2427654"/>
              <a:gd name="connsiteX12" fmla="*/ 5549900 w 5549900"/>
              <a:gd name="connsiteY12" fmla="*/ 1665654 h 2427654"/>
              <a:gd name="connsiteX13" fmla="*/ 5189416 w 5549900"/>
              <a:gd name="connsiteY13" fmla="*/ 1221154 h 2427654"/>
              <a:gd name="connsiteX14" fmla="*/ 4432300 w 5549900"/>
              <a:gd name="connsiteY14" fmla="*/ 649654 h 2427654"/>
              <a:gd name="connsiteX15" fmla="*/ 4106985 w 5549900"/>
              <a:gd name="connsiteY15" fmla="*/ 457200 h 2427654"/>
              <a:gd name="connsiteX16" fmla="*/ 3709377 w 5549900"/>
              <a:gd name="connsiteY16" fmla="*/ 270608 h 2427654"/>
              <a:gd name="connsiteX17" fmla="*/ 3309815 w 5549900"/>
              <a:gd name="connsiteY17" fmla="*/ 146539 h 2427654"/>
              <a:gd name="connsiteX18" fmla="*/ 2849684 w 5549900"/>
              <a:gd name="connsiteY18" fmla="*/ 40054 h 2427654"/>
              <a:gd name="connsiteX19" fmla="*/ 2442308 w 5549900"/>
              <a:gd name="connsiteY19" fmla="*/ 0 h 2427654"/>
              <a:gd name="connsiteX20" fmla="*/ 2159000 w 5549900"/>
              <a:gd name="connsiteY20" fmla="*/ 1954 h 2427654"/>
              <a:gd name="connsiteX21" fmla="*/ 1715477 w 5549900"/>
              <a:gd name="connsiteY21" fmla="*/ 23446 h 2427654"/>
              <a:gd name="connsiteX22" fmla="*/ 1323731 w 5549900"/>
              <a:gd name="connsiteY22" fmla="*/ 79131 h 2427654"/>
              <a:gd name="connsiteX23" fmla="*/ 900723 w 5549900"/>
              <a:gd name="connsiteY23" fmla="*/ 193431 h 2427654"/>
              <a:gd name="connsiteX24" fmla="*/ 564662 w 5549900"/>
              <a:gd name="connsiteY24" fmla="*/ 326293 h 2427654"/>
              <a:gd name="connsiteX25" fmla="*/ 173892 w 5549900"/>
              <a:gd name="connsiteY25" fmla="*/ 509954 h 2427654"/>
              <a:gd name="connsiteX26" fmla="*/ 0 w 5549900"/>
              <a:gd name="connsiteY26" fmla="*/ 624254 h 2427654"/>
              <a:gd name="connsiteX0" fmla="*/ 0 w 5549900"/>
              <a:gd name="connsiteY0" fmla="*/ 624254 h 2427654"/>
              <a:gd name="connsiteX1" fmla="*/ 672124 w 5549900"/>
              <a:gd name="connsiteY1" fmla="*/ 1739901 h 2427654"/>
              <a:gd name="connsiteX2" fmla="*/ 1124439 w 5549900"/>
              <a:gd name="connsiteY2" fmla="*/ 1511301 h 2427654"/>
              <a:gd name="connsiteX3" fmla="*/ 1469292 w 5549900"/>
              <a:gd name="connsiteY3" fmla="*/ 1412631 h 2427654"/>
              <a:gd name="connsiteX4" fmla="*/ 1790700 w 5549900"/>
              <a:gd name="connsiteY4" fmla="*/ 1348154 h 2427654"/>
              <a:gd name="connsiteX5" fmla="*/ 2078892 w 5549900"/>
              <a:gd name="connsiteY5" fmla="*/ 1318846 h 2427654"/>
              <a:gd name="connsiteX6" fmla="*/ 2463800 w 5549900"/>
              <a:gd name="connsiteY6" fmla="*/ 1322754 h 2427654"/>
              <a:gd name="connsiteX7" fmla="*/ 2933700 w 5549900"/>
              <a:gd name="connsiteY7" fmla="*/ 1398954 h 2427654"/>
              <a:gd name="connsiteX8" fmla="*/ 3365500 w 5549900"/>
              <a:gd name="connsiteY8" fmla="*/ 1551354 h 2427654"/>
              <a:gd name="connsiteX9" fmla="*/ 3798277 w 5549900"/>
              <a:gd name="connsiteY9" fmla="*/ 1797539 h 2427654"/>
              <a:gd name="connsiteX10" fmla="*/ 4110893 w 5549900"/>
              <a:gd name="connsiteY10" fmla="*/ 2025162 h 2427654"/>
              <a:gd name="connsiteX11" fmla="*/ 4521200 w 5549900"/>
              <a:gd name="connsiteY11" fmla="*/ 2427654 h 2427654"/>
              <a:gd name="connsiteX12" fmla="*/ 5549900 w 5549900"/>
              <a:gd name="connsiteY12" fmla="*/ 1665654 h 2427654"/>
              <a:gd name="connsiteX13" fmla="*/ 5189416 w 5549900"/>
              <a:gd name="connsiteY13" fmla="*/ 1221154 h 2427654"/>
              <a:gd name="connsiteX14" fmla="*/ 4432300 w 5549900"/>
              <a:gd name="connsiteY14" fmla="*/ 649654 h 2427654"/>
              <a:gd name="connsiteX15" fmla="*/ 4106985 w 5549900"/>
              <a:gd name="connsiteY15" fmla="*/ 457200 h 2427654"/>
              <a:gd name="connsiteX16" fmla="*/ 3709377 w 5549900"/>
              <a:gd name="connsiteY16" fmla="*/ 270608 h 2427654"/>
              <a:gd name="connsiteX17" fmla="*/ 3309815 w 5549900"/>
              <a:gd name="connsiteY17" fmla="*/ 146539 h 2427654"/>
              <a:gd name="connsiteX18" fmla="*/ 2849684 w 5549900"/>
              <a:gd name="connsiteY18" fmla="*/ 40054 h 2427654"/>
              <a:gd name="connsiteX19" fmla="*/ 2442308 w 5549900"/>
              <a:gd name="connsiteY19" fmla="*/ 0 h 2427654"/>
              <a:gd name="connsiteX20" fmla="*/ 2159000 w 5549900"/>
              <a:gd name="connsiteY20" fmla="*/ 1954 h 2427654"/>
              <a:gd name="connsiteX21" fmla="*/ 1715477 w 5549900"/>
              <a:gd name="connsiteY21" fmla="*/ 23446 h 2427654"/>
              <a:gd name="connsiteX22" fmla="*/ 1323731 w 5549900"/>
              <a:gd name="connsiteY22" fmla="*/ 79131 h 2427654"/>
              <a:gd name="connsiteX23" fmla="*/ 900723 w 5549900"/>
              <a:gd name="connsiteY23" fmla="*/ 193431 h 2427654"/>
              <a:gd name="connsiteX24" fmla="*/ 564662 w 5549900"/>
              <a:gd name="connsiteY24" fmla="*/ 326293 h 2427654"/>
              <a:gd name="connsiteX25" fmla="*/ 173892 w 5549900"/>
              <a:gd name="connsiteY25" fmla="*/ 509954 h 2427654"/>
              <a:gd name="connsiteX26" fmla="*/ 0 w 5549900"/>
              <a:gd name="connsiteY26" fmla="*/ 624254 h 2427654"/>
              <a:gd name="connsiteX0" fmla="*/ 0 w 5549900"/>
              <a:gd name="connsiteY0" fmla="*/ 624254 h 2456962"/>
              <a:gd name="connsiteX1" fmla="*/ 672124 w 5549900"/>
              <a:gd name="connsiteY1" fmla="*/ 1739901 h 2456962"/>
              <a:gd name="connsiteX2" fmla="*/ 1124439 w 5549900"/>
              <a:gd name="connsiteY2" fmla="*/ 1511301 h 2456962"/>
              <a:gd name="connsiteX3" fmla="*/ 1469292 w 5549900"/>
              <a:gd name="connsiteY3" fmla="*/ 1412631 h 2456962"/>
              <a:gd name="connsiteX4" fmla="*/ 1790700 w 5549900"/>
              <a:gd name="connsiteY4" fmla="*/ 1348154 h 2456962"/>
              <a:gd name="connsiteX5" fmla="*/ 2078892 w 5549900"/>
              <a:gd name="connsiteY5" fmla="*/ 1318846 h 2456962"/>
              <a:gd name="connsiteX6" fmla="*/ 2463800 w 5549900"/>
              <a:gd name="connsiteY6" fmla="*/ 1322754 h 2456962"/>
              <a:gd name="connsiteX7" fmla="*/ 2933700 w 5549900"/>
              <a:gd name="connsiteY7" fmla="*/ 1398954 h 2456962"/>
              <a:gd name="connsiteX8" fmla="*/ 3365500 w 5549900"/>
              <a:gd name="connsiteY8" fmla="*/ 1551354 h 2456962"/>
              <a:gd name="connsiteX9" fmla="*/ 3798277 w 5549900"/>
              <a:gd name="connsiteY9" fmla="*/ 1797539 h 2456962"/>
              <a:gd name="connsiteX10" fmla="*/ 4110893 w 5549900"/>
              <a:gd name="connsiteY10" fmla="*/ 2025162 h 2456962"/>
              <a:gd name="connsiteX11" fmla="*/ 4515338 w 5549900"/>
              <a:gd name="connsiteY11" fmla="*/ 2456962 h 2456962"/>
              <a:gd name="connsiteX12" fmla="*/ 5549900 w 5549900"/>
              <a:gd name="connsiteY12" fmla="*/ 1665654 h 2456962"/>
              <a:gd name="connsiteX13" fmla="*/ 5189416 w 5549900"/>
              <a:gd name="connsiteY13" fmla="*/ 1221154 h 2456962"/>
              <a:gd name="connsiteX14" fmla="*/ 4432300 w 5549900"/>
              <a:gd name="connsiteY14" fmla="*/ 649654 h 2456962"/>
              <a:gd name="connsiteX15" fmla="*/ 4106985 w 5549900"/>
              <a:gd name="connsiteY15" fmla="*/ 457200 h 2456962"/>
              <a:gd name="connsiteX16" fmla="*/ 3709377 w 5549900"/>
              <a:gd name="connsiteY16" fmla="*/ 270608 h 2456962"/>
              <a:gd name="connsiteX17" fmla="*/ 3309815 w 5549900"/>
              <a:gd name="connsiteY17" fmla="*/ 146539 h 2456962"/>
              <a:gd name="connsiteX18" fmla="*/ 2849684 w 5549900"/>
              <a:gd name="connsiteY18" fmla="*/ 40054 h 2456962"/>
              <a:gd name="connsiteX19" fmla="*/ 2442308 w 5549900"/>
              <a:gd name="connsiteY19" fmla="*/ 0 h 2456962"/>
              <a:gd name="connsiteX20" fmla="*/ 2159000 w 5549900"/>
              <a:gd name="connsiteY20" fmla="*/ 1954 h 2456962"/>
              <a:gd name="connsiteX21" fmla="*/ 1715477 w 5549900"/>
              <a:gd name="connsiteY21" fmla="*/ 23446 h 2456962"/>
              <a:gd name="connsiteX22" fmla="*/ 1323731 w 5549900"/>
              <a:gd name="connsiteY22" fmla="*/ 79131 h 2456962"/>
              <a:gd name="connsiteX23" fmla="*/ 900723 w 5549900"/>
              <a:gd name="connsiteY23" fmla="*/ 193431 h 2456962"/>
              <a:gd name="connsiteX24" fmla="*/ 564662 w 5549900"/>
              <a:gd name="connsiteY24" fmla="*/ 326293 h 2456962"/>
              <a:gd name="connsiteX25" fmla="*/ 173892 w 5549900"/>
              <a:gd name="connsiteY25" fmla="*/ 509954 h 2456962"/>
              <a:gd name="connsiteX26" fmla="*/ 0 w 5549900"/>
              <a:gd name="connsiteY26" fmla="*/ 624254 h 2456962"/>
              <a:gd name="connsiteX0" fmla="*/ 0 w 5549900"/>
              <a:gd name="connsiteY0" fmla="*/ 624254 h 2456962"/>
              <a:gd name="connsiteX1" fmla="*/ 672124 w 5549900"/>
              <a:gd name="connsiteY1" fmla="*/ 1739901 h 2456962"/>
              <a:gd name="connsiteX2" fmla="*/ 1124439 w 5549900"/>
              <a:gd name="connsiteY2" fmla="*/ 1511301 h 2456962"/>
              <a:gd name="connsiteX3" fmla="*/ 1469292 w 5549900"/>
              <a:gd name="connsiteY3" fmla="*/ 1412631 h 2456962"/>
              <a:gd name="connsiteX4" fmla="*/ 1790700 w 5549900"/>
              <a:gd name="connsiteY4" fmla="*/ 1348154 h 2456962"/>
              <a:gd name="connsiteX5" fmla="*/ 2078892 w 5549900"/>
              <a:gd name="connsiteY5" fmla="*/ 1318846 h 2456962"/>
              <a:gd name="connsiteX6" fmla="*/ 2463800 w 5549900"/>
              <a:gd name="connsiteY6" fmla="*/ 1322754 h 2456962"/>
              <a:gd name="connsiteX7" fmla="*/ 2933700 w 5549900"/>
              <a:gd name="connsiteY7" fmla="*/ 1398954 h 2456962"/>
              <a:gd name="connsiteX8" fmla="*/ 3365500 w 5549900"/>
              <a:gd name="connsiteY8" fmla="*/ 1551354 h 2456962"/>
              <a:gd name="connsiteX9" fmla="*/ 3798277 w 5549900"/>
              <a:gd name="connsiteY9" fmla="*/ 1797539 h 2456962"/>
              <a:gd name="connsiteX10" fmla="*/ 4110893 w 5549900"/>
              <a:gd name="connsiteY10" fmla="*/ 2025162 h 2456962"/>
              <a:gd name="connsiteX11" fmla="*/ 4515338 w 5549900"/>
              <a:gd name="connsiteY11" fmla="*/ 2456962 h 2456962"/>
              <a:gd name="connsiteX12" fmla="*/ 5549900 w 5549900"/>
              <a:gd name="connsiteY12" fmla="*/ 1665654 h 2456962"/>
              <a:gd name="connsiteX13" fmla="*/ 5189416 w 5549900"/>
              <a:gd name="connsiteY13" fmla="*/ 1221154 h 2456962"/>
              <a:gd name="connsiteX14" fmla="*/ 4542367 w 5549900"/>
              <a:gd name="connsiteY14" fmla="*/ 708921 h 2456962"/>
              <a:gd name="connsiteX15" fmla="*/ 4106985 w 5549900"/>
              <a:gd name="connsiteY15" fmla="*/ 457200 h 2456962"/>
              <a:gd name="connsiteX16" fmla="*/ 3709377 w 5549900"/>
              <a:gd name="connsiteY16" fmla="*/ 270608 h 2456962"/>
              <a:gd name="connsiteX17" fmla="*/ 3309815 w 5549900"/>
              <a:gd name="connsiteY17" fmla="*/ 146539 h 2456962"/>
              <a:gd name="connsiteX18" fmla="*/ 2849684 w 5549900"/>
              <a:gd name="connsiteY18" fmla="*/ 40054 h 2456962"/>
              <a:gd name="connsiteX19" fmla="*/ 2442308 w 5549900"/>
              <a:gd name="connsiteY19" fmla="*/ 0 h 2456962"/>
              <a:gd name="connsiteX20" fmla="*/ 2159000 w 5549900"/>
              <a:gd name="connsiteY20" fmla="*/ 1954 h 2456962"/>
              <a:gd name="connsiteX21" fmla="*/ 1715477 w 5549900"/>
              <a:gd name="connsiteY21" fmla="*/ 23446 h 2456962"/>
              <a:gd name="connsiteX22" fmla="*/ 1323731 w 5549900"/>
              <a:gd name="connsiteY22" fmla="*/ 79131 h 2456962"/>
              <a:gd name="connsiteX23" fmla="*/ 900723 w 5549900"/>
              <a:gd name="connsiteY23" fmla="*/ 193431 h 2456962"/>
              <a:gd name="connsiteX24" fmla="*/ 564662 w 5549900"/>
              <a:gd name="connsiteY24" fmla="*/ 326293 h 2456962"/>
              <a:gd name="connsiteX25" fmla="*/ 173892 w 5549900"/>
              <a:gd name="connsiteY25" fmla="*/ 509954 h 2456962"/>
              <a:gd name="connsiteX26" fmla="*/ 0 w 5549900"/>
              <a:gd name="connsiteY26" fmla="*/ 624254 h 2456962"/>
              <a:gd name="connsiteX0" fmla="*/ 0 w 5549900"/>
              <a:gd name="connsiteY0" fmla="*/ 624254 h 2456962"/>
              <a:gd name="connsiteX1" fmla="*/ 672124 w 5549900"/>
              <a:gd name="connsiteY1" fmla="*/ 1739901 h 2456962"/>
              <a:gd name="connsiteX2" fmla="*/ 1124439 w 5549900"/>
              <a:gd name="connsiteY2" fmla="*/ 1511301 h 2456962"/>
              <a:gd name="connsiteX3" fmla="*/ 1469292 w 5549900"/>
              <a:gd name="connsiteY3" fmla="*/ 1412631 h 2456962"/>
              <a:gd name="connsiteX4" fmla="*/ 1790700 w 5549900"/>
              <a:gd name="connsiteY4" fmla="*/ 1348154 h 2456962"/>
              <a:gd name="connsiteX5" fmla="*/ 2078892 w 5549900"/>
              <a:gd name="connsiteY5" fmla="*/ 1318846 h 2456962"/>
              <a:gd name="connsiteX6" fmla="*/ 2463800 w 5549900"/>
              <a:gd name="connsiteY6" fmla="*/ 1322754 h 2456962"/>
              <a:gd name="connsiteX7" fmla="*/ 2933700 w 5549900"/>
              <a:gd name="connsiteY7" fmla="*/ 1398954 h 2456962"/>
              <a:gd name="connsiteX8" fmla="*/ 3365500 w 5549900"/>
              <a:gd name="connsiteY8" fmla="*/ 1551354 h 2456962"/>
              <a:gd name="connsiteX9" fmla="*/ 3798277 w 5549900"/>
              <a:gd name="connsiteY9" fmla="*/ 1797539 h 2456962"/>
              <a:gd name="connsiteX10" fmla="*/ 4110893 w 5549900"/>
              <a:gd name="connsiteY10" fmla="*/ 2025162 h 2456962"/>
              <a:gd name="connsiteX11" fmla="*/ 4515338 w 5549900"/>
              <a:gd name="connsiteY11" fmla="*/ 2456962 h 2456962"/>
              <a:gd name="connsiteX12" fmla="*/ 5549900 w 5549900"/>
              <a:gd name="connsiteY12" fmla="*/ 1665654 h 2456962"/>
              <a:gd name="connsiteX13" fmla="*/ 5189416 w 5549900"/>
              <a:gd name="connsiteY13" fmla="*/ 1221154 h 2456962"/>
              <a:gd name="connsiteX14" fmla="*/ 4542367 w 5549900"/>
              <a:gd name="connsiteY14" fmla="*/ 708921 h 2456962"/>
              <a:gd name="connsiteX15" fmla="*/ 4106985 w 5549900"/>
              <a:gd name="connsiteY15" fmla="*/ 457200 h 2456962"/>
              <a:gd name="connsiteX16" fmla="*/ 3709377 w 5549900"/>
              <a:gd name="connsiteY16" fmla="*/ 270608 h 2456962"/>
              <a:gd name="connsiteX17" fmla="*/ 3309815 w 5549900"/>
              <a:gd name="connsiteY17" fmla="*/ 146539 h 2456962"/>
              <a:gd name="connsiteX18" fmla="*/ 2849684 w 5549900"/>
              <a:gd name="connsiteY18" fmla="*/ 40054 h 2456962"/>
              <a:gd name="connsiteX19" fmla="*/ 2442308 w 5549900"/>
              <a:gd name="connsiteY19" fmla="*/ 0 h 2456962"/>
              <a:gd name="connsiteX20" fmla="*/ 2159000 w 5549900"/>
              <a:gd name="connsiteY20" fmla="*/ 1954 h 2456962"/>
              <a:gd name="connsiteX21" fmla="*/ 1715477 w 5549900"/>
              <a:gd name="connsiteY21" fmla="*/ 23446 h 2456962"/>
              <a:gd name="connsiteX22" fmla="*/ 1323731 w 5549900"/>
              <a:gd name="connsiteY22" fmla="*/ 79131 h 2456962"/>
              <a:gd name="connsiteX23" fmla="*/ 900723 w 5549900"/>
              <a:gd name="connsiteY23" fmla="*/ 193431 h 2456962"/>
              <a:gd name="connsiteX24" fmla="*/ 564662 w 5549900"/>
              <a:gd name="connsiteY24" fmla="*/ 326293 h 2456962"/>
              <a:gd name="connsiteX25" fmla="*/ 173892 w 5549900"/>
              <a:gd name="connsiteY25" fmla="*/ 509954 h 2456962"/>
              <a:gd name="connsiteX26" fmla="*/ 0 w 5549900"/>
              <a:gd name="connsiteY26" fmla="*/ 624254 h 2456962"/>
              <a:gd name="connsiteX0" fmla="*/ 0 w 5549900"/>
              <a:gd name="connsiteY0" fmla="*/ 624254 h 2456962"/>
              <a:gd name="connsiteX1" fmla="*/ 672124 w 5549900"/>
              <a:gd name="connsiteY1" fmla="*/ 1739901 h 2456962"/>
              <a:gd name="connsiteX2" fmla="*/ 1124439 w 5549900"/>
              <a:gd name="connsiteY2" fmla="*/ 1511301 h 2456962"/>
              <a:gd name="connsiteX3" fmla="*/ 1469292 w 5549900"/>
              <a:gd name="connsiteY3" fmla="*/ 1412631 h 2456962"/>
              <a:gd name="connsiteX4" fmla="*/ 1790700 w 5549900"/>
              <a:gd name="connsiteY4" fmla="*/ 1348154 h 2456962"/>
              <a:gd name="connsiteX5" fmla="*/ 2078892 w 5549900"/>
              <a:gd name="connsiteY5" fmla="*/ 1318846 h 2456962"/>
              <a:gd name="connsiteX6" fmla="*/ 2463800 w 5549900"/>
              <a:gd name="connsiteY6" fmla="*/ 1322754 h 2456962"/>
              <a:gd name="connsiteX7" fmla="*/ 2933700 w 5549900"/>
              <a:gd name="connsiteY7" fmla="*/ 1398954 h 2456962"/>
              <a:gd name="connsiteX8" fmla="*/ 3365500 w 5549900"/>
              <a:gd name="connsiteY8" fmla="*/ 1551354 h 2456962"/>
              <a:gd name="connsiteX9" fmla="*/ 3798277 w 5549900"/>
              <a:gd name="connsiteY9" fmla="*/ 1797539 h 2456962"/>
              <a:gd name="connsiteX10" fmla="*/ 4110893 w 5549900"/>
              <a:gd name="connsiteY10" fmla="*/ 2025162 h 2456962"/>
              <a:gd name="connsiteX11" fmla="*/ 4515338 w 5549900"/>
              <a:gd name="connsiteY11" fmla="*/ 2456962 h 2456962"/>
              <a:gd name="connsiteX12" fmla="*/ 5549900 w 5549900"/>
              <a:gd name="connsiteY12" fmla="*/ 1665654 h 2456962"/>
              <a:gd name="connsiteX13" fmla="*/ 5189416 w 5549900"/>
              <a:gd name="connsiteY13" fmla="*/ 1225387 h 2456962"/>
              <a:gd name="connsiteX14" fmla="*/ 4542367 w 5549900"/>
              <a:gd name="connsiteY14" fmla="*/ 708921 h 2456962"/>
              <a:gd name="connsiteX15" fmla="*/ 4106985 w 5549900"/>
              <a:gd name="connsiteY15" fmla="*/ 457200 h 2456962"/>
              <a:gd name="connsiteX16" fmla="*/ 3709377 w 5549900"/>
              <a:gd name="connsiteY16" fmla="*/ 270608 h 2456962"/>
              <a:gd name="connsiteX17" fmla="*/ 3309815 w 5549900"/>
              <a:gd name="connsiteY17" fmla="*/ 146539 h 2456962"/>
              <a:gd name="connsiteX18" fmla="*/ 2849684 w 5549900"/>
              <a:gd name="connsiteY18" fmla="*/ 40054 h 2456962"/>
              <a:gd name="connsiteX19" fmla="*/ 2442308 w 5549900"/>
              <a:gd name="connsiteY19" fmla="*/ 0 h 2456962"/>
              <a:gd name="connsiteX20" fmla="*/ 2159000 w 5549900"/>
              <a:gd name="connsiteY20" fmla="*/ 1954 h 2456962"/>
              <a:gd name="connsiteX21" fmla="*/ 1715477 w 5549900"/>
              <a:gd name="connsiteY21" fmla="*/ 23446 h 2456962"/>
              <a:gd name="connsiteX22" fmla="*/ 1323731 w 5549900"/>
              <a:gd name="connsiteY22" fmla="*/ 79131 h 2456962"/>
              <a:gd name="connsiteX23" fmla="*/ 900723 w 5549900"/>
              <a:gd name="connsiteY23" fmla="*/ 193431 h 2456962"/>
              <a:gd name="connsiteX24" fmla="*/ 564662 w 5549900"/>
              <a:gd name="connsiteY24" fmla="*/ 326293 h 2456962"/>
              <a:gd name="connsiteX25" fmla="*/ 173892 w 5549900"/>
              <a:gd name="connsiteY25" fmla="*/ 509954 h 2456962"/>
              <a:gd name="connsiteX26" fmla="*/ 0 w 5549900"/>
              <a:gd name="connsiteY26" fmla="*/ 624254 h 2456962"/>
              <a:gd name="connsiteX0" fmla="*/ 0 w 5566833"/>
              <a:gd name="connsiteY0" fmla="*/ 624254 h 2456962"/>
              <a:gd name="connsiteX1" fmla="*/ 672124 w 5566833"/>
              <a:gd name="connsiteY1" fmla="*/ 1739901 h 2456962"/>
              <a:gd name="connsiteX2" fmla="*/ 1124439 w 5566833"/>
              <a:gd name="connsiteY2" fmla="*/ 1511301 h 2456962"/>
              <a:gd name="connsiteX3" fmla="*/ 1469292 w 5566833"/>
              <a:gd name="connsiteY3" fmla="*/ 1412631 h 2456962"/>
              <a:gd name="connsiteX4" fmla="*/ 1790700 w 5566833"/>
              <a:gd name="connsiteY4" fmla="*/ 1348154 h 2456962"/>
              <a:gd name="connsiteX5" fmla="*/ 2078892 w 5566833"/>
              <a:gd name="connsiteY5" fmla="*/ 1318846 h 2456962"/>
              <a:gd name="connsiteX6" fmla="*/ 2463800 w 5566833"/>
              <a:gd name="connsiteY6" fmla="*/ 1322754 h 2456962"/>
              <a:gd name="connsiteX7" fmla="*/ 2933700 w 5566833"/>
              <a:gd name="connsiteY7" fmla="*/ 1398954 h 2456962"/>
              <a:gd name="connsiteX8" fmla="*/ 3365500 w 5566833"/>
              <a:gd name="connsiteY8" fmla="*/ 1551354 h 2456962"/>
              <a:gd name="connsiteX9" fmla="*/ 3798277 w 5566833"/>
              <a:gd name="connsiteY9" fmla="*/ 1797539 h 2456962"/>
              <a:gd name="connsiteX10" fmla="*/ 4110893 w 5566833"/>
              <a:gd name="connsiteY10" fmla="*/ 2025162 h 2456962"/>
              <a:gd name="connsiteX11" fmla="*/ 4515338 w 5566833"/>
              <a:gd name="connsiteY11" fmla="*/ 2456962 h 2456962"/>
              <a:gd name="connsiteX12" fmla="*/ 5566833 w 5566833"/>
              <a:gd name="connsiteY12" fmla="*/ 1665654 h 2456962"/>
              <a:gd name="connsiteX13" fmla="*/ 5189416 w 5566833"/>
              <a:gd name="connsiteY13" fmla="*/ 1225387 h 2456962"/>
              <a:gd name="connsiteX14" fmla="*/ 4542367 w 5566833"/>
              <a:gd name="connsiteY14" fmla="*/ 708921 h 2456962"/>
              <a:gd name="connsiteX15" fmla="*/ 4106985 w 5566833"/>
              <a:gd name="connsiteY15" fmla="*/ 457200 h 2456962"/>
              <a:gd name="connsiteX16" fmla="*/ 3709377 w 5566833"/>
              <a:gd name="connsiteY16" fmla="*/ 270608 h 2456962"/>
              <a:gd name="connsiteX17" fmla="*/ 3309815 w 5566833"/>
              <a:gd name="connsiteY17" fmla="*/ 146539 h 2456962"/>
              <a:gd name="connsiteX18" fmla="*/ 2849684 w 5566833"/>
              <a:gd name="connsiteY18" fmla="*/ 40054 h 2456962"/>
              <a:gd name="connsiteX19" fmla="*/ 2442308 w 5566833"/>
              <a:gd name="connsiteY19" fmla="*/ 0 h 2456962"/>
              <a:gd name="connsiteX20" fmla="*/ 2159000 w 5566833"/>
              <a:gd name="connsiteY20" fmla="*/ 1954 h 2456962"/>
              <a:gd name="connsiteX21" fmla="*/ 1715477 w 5566833"/>
              <a:gd name="connsiteY21" fmla="*/ 23446 h 2456962"/>
              <a:gd name="connsiteX22" fmla="*/ 1323731 w 5566833"/>
              <a:gd name="connsiteY22" fmla="*/ 79131 h 2456962"/>
              <a:gd name="connsiteX23" fmla="*/ 900723 w 5566833"/>
              <a:gd name="connsiteY23" fmla="*/ 193431 h 2456962"/>
              <a:gd name="connsiteX24" fmla="*/ 564662 w 5566833"/>
              <a:gd name="connsiteY24" fmla="*/ 326293 h 2456962"/>
              <a:gd name="connsiteX25" fmla="*/ 173892 w 5566833"/>
              <a:gd name="connsiteY25" fmla="*/ 509954 h 2456962"/>
              <a:gd name="connsiteX26" fmla="*/ 0 w 5566833"/>
              <a:gd name="connsiteY26" fmla="*/ 624254 h 2456962"/>
              <a:gd name="connsiteX0" fmla="*/ 0 w 5566833"/>
              <a:gd name="connsiteY0" fmla="*/ 624254 h 2456962"/>
              <a:gd name="connsiteX1" fmla="*/ 672124 w 5566833"/>
              <a:gd name="connsiteY1" fmla="*/ 1739901 h 2456962"/>
              <a:gd name="connsiteX2" fmla="*/ 1124439 w 5566833"/>
              <a:gd name="connsiteY2" fmla="*/ 1511301 h 2456962"/>
              <a:gd name="connsiteX3" fmla="*/ 1469292 w 5566833"/>
              <a:gd name="connsiteY3" fmla="*/ 1412631 h 2456962"/>
              <a:gd name="connsiteX4" fmla="*/ 1790700 w 5566833"/>
              <a:gd name="connsiteY4" fmla="*/ 1348154 h 2456962"/>
              <a:gd name="connsiteX5" fmla="*/ 2078892 w 5566833"/>
              <a:gd name="connsiteY5" fmla="*/ 1318846 h 2456962"/>
              <a:gd name="connsiteX6" fmla="*/ 2463800 w 5566833"/>
              <a:gd name="connsiteY6" fmla="*/ 1322754 h 2456962"/>
              <a:gd name="connsiteX7" fmla="*/ 2933700 w 5566833"/>
              <a:gd name="connsiteY7" fmla="*/ 1398954 h 2456962"/>
              <a:gd name="connsiteX8" fmla="*/ 3365500 w 5566833"/>
              <a:gd name="connsiteY8" fmla="*/ 1551354 h 2456962"/>
              <a:gd name="connsiteX9" fmla="*/ 3798277 w 5566833"/>
              <a:gd name="connsiteY9" fmla="*/ 1797539 h 2456962"/>
              <a:gd name="connsiteX10" fmla="*/ 4110893 w 5566833"/>
              <a:gd name="connsiteY10" fmla="*/ 2025162 h 2456962"/>
              <a:gd name="connsiteX11" fmla="*/ 4515338 w 5566833"/>
              <a:gd name="connsiteY11" fmla="*/ 2456962 h 2456962"/>
              <a:gd name="connsiteX12" fmla="*/ 5566833 w 5566833"/>
              <a:gd name="connsiteY12" fmla="*/ 1665654 h 2456962"/>
              <a:gd name="connsiteX13" fmla="*/ 5189416 w 5566833"/>
              <a:gd name="connsiteY13" fmla="*/ 1225387 h 2456962"/>
              <a:gd name="connsiteX14" fmla="*/ 4542367 w 5566833"/>
              <a:gd name="connsiteY14" fmla="*/ 708921 h 2456962"/>
              <a:gd name="connsiteX15" fmla="*/ 4106985 w 5566833"/>
              <a:gd name="connsiteY15" fmla="*/ 457200 h 2456962"/>
              <a:gd name="connsiteX16" fmla="*/ 4110567 w 5566833"/>
              <a:gd name="connsiteY16" fmla="*/ 459154 h 2456962"/>
              <a:gd name="connsiteX17" fmla="*/ 3709377 w 5566833"/>
              <a:gd name="connsiteY17" fmla="*/ 270608 h 2456962"/>
              <a:gd name="connsiteX18" fmla="*/ 3309815 w 5566833"/>
              <a:gd name="connsiteY18" fmla="*/ 146539 h 2456962"/>
              <a:gd name="connsiteX19" fmla="*/ 2849684 w 5566833"/>
              <a:gd name="connsiteY19" fmla="*/ 40054 h 2456962"/>
              <a:gd name="connsiteX20" fmla="*/ 2442308 w 5566833"/>
              <a:gd name="connsiteY20" fmla="*/ 0 h 2456962"/>
              <a:gd name="connsiteX21" fmla="*/ 2159000 w 5566833"/>
              <a:gd name="connsiteY21" fmla="*/ 1954 h 2456962"/>
              <a:gd name="connsiteX22" fmla="*/ 1715477 w 5566833"/>
              <a:gd name="connsiteY22" fmla="*/ 23446 h 2456962"/>
              <a:gd name="connsiteX23" fmla="*/ 1323731 w 5566833"/>
              <a:gd name="connsiteY23" fmla="*/ 79131 h 2456962"/>
              <a:gd name="connsiteX24" fmla="*/ 900723 w 5566833"/>
              <a:gd name="connsiteY24" fmla="*/ 193431 h 2456962"/>
              <a:gd name="connsiteX25" fmla="*/ 564662 w 5566833"/>
              <a:gd name="connsiteY25" fmla="*/ 326293 h 2456962"/>
              <a:gd name="connsiteX26" fmla="*/ 173892 w 5566833"/>
              <a:gd name="connsiteY26" fmla="*/ 509954 h 2456962"/>
              <a:gd name="connsiteX27" fmla="*/ 0 w 5566833"/>
              <a:gd name="connsiteY27" fmla="*/ 624254 h 2456962"/>
              <a:gd name="connsiteX0" fmla="*/ 0 w 5566833"/>
              <a:gd name="connsiteY0" fmla="*/ 639253 h 2471961"/>
              <a:gd name="connsiteX1" fmla="*/ 672124 w 5566833"/>
              <a:gd name="connsiteY1" fmla="*/ 1754900 h 2471961"/>
              <a:gd name="connsiteX2" fmla="*/ 1124439 w 5566833"/>
              <a:gd name="connsiteY2" fmla="*/ 1526300 h 2471961"/>
              <a:gd name="connsiteX3" fmla="*/ 1469292 w 5566833"/>
              <a:gd name="connsiteY3" fmla="*/ 1427630 h 2471961"/>
              <a:gd name="connsiteX4" fmla="*/ 1790700 w 5566833"/>
              <a:gd name="connsiteY4" fmla="*/ 1363153 h 2471961"/>
              <a:gd name="connsiteX5" fmla="*/ 2078892 w 5566833"/>
              <a:gd name="connsiteY5" fmla="*/ 1333845 h 2471961"/>
              <a:gd name="connsiteX6" fmla="*/ 2463800 w 5566833"/>
              <a:gd name="connsiteY6" fmla="*/ 1337753 h 2471961"/>
              <a:gd name="connsiteX7" fmla="*/ 2933700 w 5566833"/>
              <a:gd name="connsiteY7" fmla="*/ 1413953 h 2471961"/>
              <a:gd name="connsiteX8" fmla="*/ 3365500 w 5566833"/>
              <a:gd name="connsiteY8" fmla="*/ 1566353 h 2471961"/>
              <a:gd name="connsiteX9" fmla="*/ 3798277 w 5566833"/>
              <a:gd name="connsiteY9" fmla="*/ 1812538 h 2471961"/>
              <a:gd name="connsiteX10" fmla="*/ 4110893 w 5566833"/>
              <a:gd name="connsiteY10" fmla="*/ 2040161 h 2471961"/>
              <a:gd name="connsiteX11" fmla="*/ 4515338 w 5566833"/>
              <a:gd name="connsiteY11" fmla="*/ 2471961 h 2471961"/>
              <a:gd name="connsiteX12" fmla="*/ 5566833 w 5566833"/>
              <a:gd name="connsiteY12" fmla="*/ 1680653 h 2471961"/>
              <a:gd name="connsiteX13" fmla="*/ 5189416 w 5566833"/>
              <a:gd name="connsiteY13" fmla="*/ 1240386 h 2471961"/>
              <a:gd name="connsiteX14" fmla="*/ 4542367 w 5566833"/>
              <a:gd name="connsiteY14" fmla="*/ 723920 h 2471961"/>
              <a:gd name="connsiteX15" fmla="*/ 4106985 w 5566833"/>
              <a:gd name="connsiteY15" fmla="*/ 472199 h 2471961"/>
              <a:gd name="connsiteX16" fmla="*/ 4110567 w 5566833"/>
              <a:gd name="connsiteY16" fmla="*/ 474153 h 2471961"/>
              <a:gd name="connsiteX17" fmla="*/ 3709377 w 5566833"/>
              <a:gd name="connsiteY17" fmla="*/ 285607 h 2471961"/>
              <a:gd name="connsiteX18" fmla="*/ 3309815 w 5566833"/>
              <a:gd name="connsiteY18" fmla="*/ 161538 h 2471961"/>
              <a:gd name="connsiteX19" fmla="*/ 2849684 w 5566833"/>
              <a:gd name="connsiteY19" fmla="*/ 55053 h 2471961"/>
              <a:gd name="connsiteX20" fmla="*/ 2442308 w 5566833"/>
              <a:gd name="connsiteY20" fmla="*/ 14999 h 2471961"/>
              <a:gd name="connsiteX21" fmla="*/ 2032000 w 5566833"/>
              <a:gd name="connsiteY21" fmla="*/ 19 h 2471961"/>
              <a:gd name="connsiteX22" fmla="*/ 1715477 w 5566833"/>
              <a:gd name="connsiteY22" fmla="*/ 38445 h 2471961"/>
              <a:gd name="connsiteX23" fmla="*/ 1323731 w 5566833"/>
              <a:gd name="connsiteY23" fmla="*/ 94130 h 2471961"/>
              <a:gd name="connsiteX24" fmla="*/ 900723 w 5566833"/>
              <a:gd name="connsiteY24" fmla="*/ 208430 h 2471961"/>
              <a:gd name="connsiteX25" fmla="*/ 564662 w 5566833"/>
              <a:gd name="connsiteY25" fmla="*/ 341292 h 2471961"/>
              <a:gd name="connsiteX26" fmla="*/ 173892 w 5566833"/>
              <a:gd name="connsiteY26" fmla="*/ 524953 h 2471961"/>
              <a:gd name="connsiteX27" fmla="*/ 0 w 5566833"/>
              <a:gd name="connsiteY27" fmla="*/ 639253 h 2471961"/>
              <a:gd name="connsiteX0" fmla="*/ 0 w 5566833"/>
              <a:gd name="connsiteY0" fmla="*/ 639253 h 2471961"/>
              <a:gd name="connsiteX1" fmla="*/ 672124 w 5566833"/>
              <a:gd name="connsiteY1" fmla="*/ 1754900 h 2471961"/>
              <a:gd name="connsiteX2" fmla="*/ 1124439 w 5566833"/>
              <a:gd name="connsiteY2" fmla="*/ 1526300 h 2471961"/>
              <a:gd name="connsiteX3" fmla="*/ 1469292 w 5566833"/>
              <a:gd name="connsiteY3" fmla="*/ 1427630 h 2471961"/>
              <a:gd name="connsiteX4" fmla="*/ 1790700 w 5566833"/>
              <a:gd name="connsiteY4" fmla="*/ 1363153 h 2471961"/>
              <a:gd name="connsiteX5" fmla="*/ 2078892 w 5566833"/>
              <a:gd name="connsiteY5" fmla="*/ 1333845 h 2471961"/>
              <a:gd name="connsiteX6" fmla="*/ 2463800 w 5566833"/>
              <a:gd name="connsiteY6" fmla="*/ 1337753 h 2471961"/>
              <a:gd name="connsiteX7" fmla="*/ 2933700 w 5566833"/>
              <a:gd name="connsiteY7" fmla="*/ 1413953 h 2471961"/>
              <a:gd name="connsiteX8" fmla="*/ 3365500 w 5566833"/>
              <a:gd name="connsiteY8" fmla="*/ 1566353 h 2471961"/>
              <a:gd name="connsiteX9" fmla="*/ 3798277 w 5566833"/>
              <a:gd name="connsiteY9" fmla="*/ 1812538 h 2471961"/>
              <a:gd name="connsiteX10" fmla="*/ 4110893 w 5566833"/>
              <a:gd name="connsiteY10" fmla="*/ 2040161 h 2471961"/>
              <a:gd name="connsiteX11" fmla="*/ 4515338 w 5566833"/>
              <a:gd name="connsiteY11" fmla="*/ 2471961 h 2471961"/>
              <a:gd name="connsiteX12" fmla="*/ 5566833 w 5566833"/>
              <a:gd name="connsiteY12" fmla="*/ 1680653 h 2471961"/>
              <a:gd name="connsiteX13" fmla="*/ 5189416 w 5566833"/>
              <a:gd name="connsiteY13" fmla="*/ 1240386 h 2471961"/>
              <a:gd name="connsiteX14" fmla="*/ 4542367 w 5566833"/>
              <a:gd name="connsiteY14" fmla="*/ 723920 h 2471961"/>
              <a:gd name="connsiteX15" fmla="*/ 4106985 w 5566833"/>
              <a:gd name="connsiteY15" fmla="*/ 472199 h 2471961"/>
              <a:gd name="connsiteX16" fmla="*/ 4110567 w 5566833"/>
              <a:gd name="connsiteY16" fmla="*/ 474153 h 2471961"/>
              <a:gd name="connsiteX17" fmla="*/ 3709377 w 5566833"/>
              <a:gd name="connsiteY17" fmla="*/ 285607 h 2471961"/>
              <a:gd name="connsiteX18" fmla="*/ 3309815 w 5566833"/>
              <a:gd name="connsiteY18" fmla="*/ 161538 h 2471961"/>
              <a:gd name="connsiteX19" fmla="*/ 2849684 w 5566833"/>
              <a:gd name="connsiteY19" fmla="*/ 55053 h 2471961"/>
              <a:gd name="connsiteX20" fmla="*/ 2442308 w 5566833"/>
              <a:gd name="connsiteY20" fmla="*/ 14999 h 2471961"/>
              <a:gd name="connsiteX21" fmla="*/ 2032000 w 5566833"/>
              <a:gd name="connsiteY21" fmla="*/ 19 h 2471961"/>
              <a:gd name="connsiteX22" fmla="*/ 1664677 w 5566833"/>
              <a:gd name="connsiteY22" fmla="*/ 21512 h 2471961"/>
              <a:gd name="connsiteX23" fmla="*/ 1323731 w 5566833"/>
              <a:gd name="connsiteY23" fmla="*/ 94130 h 2471961"/>
              <a:gd name="connsiteX24" fmla="*/ 900723 w 5566833"/>
              <a:gd name="connsiteY24" fmla="*/ 208430 h 2471961"/>
              <a:gd name="connsiteX25" fmla="*/ 564662 w 5566833"/>
              <a:gd name="connsiteY25" fmla="*/ 341292 h 2471961"/>
              <a:gd name="connsiteX26" fmla="*/ 173892 w 5566833"/>
              <a:gd name="connsiteY26" fmla="*/ 524953 h 2471961"/>
              <a:gd name="connsiteX27" fmla="*/ 0 w 5566833"/>
              <a:gd name="connsiteY27" fmla="*/ 639253 h 2471961"/>
              <a:gd name="connsiteX0" fmla="*/ 0 w 5566833"/>
              <a:gd name="connsiteY0" fmla="*/ 639253 h 2471961"/>
              <a:gd name="connsiteX1" fmla="*/ 672124 w 5566833"/>
              <a:gd name="connsiteY1" fmla="*/ 1754900 h 2471961"/>
              <a:gd name="connsiteX2" fmla="*/ 1124439 w 5566833"/>
              <a:gd name="connsiteY2" fmla="*/ 1526300 h 2471961"/>
              <a:gd name="connsiteX3" fmla="*/ 1469292 w 5566833"/>
              <a:gd name="connsiteY3" fmla="*/ 1427630 h 2471961"/>
              <a:gd name="connsiteX4" fmla="*/ 1790700 w 5566833"/>
              <a:gd name="connsiteY4" fmla="*/ 1363153 h 2471961"/>
              <a:gd name="connsiteX5" fmla="*/ 2078892 w 5566833"/>
              <a:gd name="connsiteY5" fmla="*/ 1333845 h 2471961"/>
              <a:gd name="connsiteX6" fmla="*/ 2463800 w 5566833"/>
              <a:gd name="connsiteY6" fmla="*/ 1337753 h 2471961"/>
              <a:gd name="connsiteX7" fmla="*/ 2933700 w 5566833"/>
              <a:gd name="connsiteY7" fmla="*/ 1413953 h 2471961"/>
              <a:gd name="connsiteX8" fmla="*/ 3365500 w 5566833"/>
              <a:gd name="connsiteY8" fmla="*/ 1566353 h 2471961"/>
              <a:gd name="connsiteX9" fmla="*/ 3798277 w 5566833"/>
              <a:gd name="connsiteY9" fmla="*/ 1812538 h 2471961"/>
              <a:gd name="connsiteX10" fmla="*/ 4102244 w 5566833"/>
              <a:gd name="connsiteY10" fmla="*/ 2043994 h 2471961"/>
              <a:gd name="connsiteX11" fmla="*/ 4515338 w 5566833"/>
              <a:gd name="connsiteY11" fmla="*/ 2471961 h 2471961"/>
              <a:gd name="connsiteX12" fmla="*/ 5566833 w 5566833"/>
              <a:gd name="connsiteY12" fmla="*/ 1680653 h 2471961"/>
              <a:gd name="connsiteX13" fmla="*/ 5189416 w 5566833"/>
              <a:gd name="connsiteY13" fmla="*/ 1240386 h 2471961"/>
              <a:gd name="connsiteX14" fmla="*/ 4542367 w 5566833"/>
              <a:gd name="connsiteY14" fmla="*/ 723920 h 2471961"/>
              <a:gd name="connsiteX15" fmla="*/ 4106985 w 5566833"/>
              <a:gd name="connsiteY15" fmla="*/ 472199 h 2471961"/>
              <a:gd name="connsiteX16" fmla="*/ 4110567 w 5566833"/>
              <a:gd name="connsiteY16" fmla="*/ 474153 h 2471961"/>
              <a:gd name="connsiteX17" fmla="*/ 3709377 w 5566833"/>
              <a:gd name="connsiteY17" fmla="*/ 285607 h 2471961"/>
              <a:gd name="connsiteX18" fmla="*/ 3309815 w 5566833"/>
              <a:gd name="connsiteY18" fmla="*/ 161538 h 2471961"/>
              <a:gd name="connsiteX19" fmla="*/ 2849684 w 5566833"/>
              <a:gd name="connsiteY19" fmla="*/ 55053 h 2471961"/>
              <a:gd name="connsiteX20" fmla="*/ 2442308 w 5566833"/>
              <a:gd name="connsiteY20" fmla="*/ 14999 h 2471961"/>
              <a:gd name="connsiteX21" fmla="*/ 2032000 w 5566833"/>
              <a:gd name="connsiteY21" fmla="*/ 19 h 2471961"/>
              <a:gd name="connsiteX22" fmla="*/ 1664677 w 5566833"/>
              <a:gd name="connsiteY22" fmla="*/ 21512 h 2471961"/>
              <a:gd name="connsiteX23" fmla="*/ 1323731 w 5566833"/>
              <a:gd name="connsiteY23" fmla="*/ 94130 h 2471961"/>
              <a:gd name="connsiteX24" fmla="*/ 900723 w 5566833"/>
              <a:gd name="connsiteY24" fmla="*/ 208430 h 2471961"/>
              <a:gd name="connsiteX25" fmla="*/ 564662 w 5566833"/>
              <a:gd name="connsiteY25" fmla="*/ 341292 h 2471961"/>
              <a:gd name="connsiteX26" fmla="*/ 173892 w 5566833"/>
              <a:gd name="connsiteY26" fmla="*/ 524953 h 2471961"/>
              <a:gd name="connsiteX27" fmla="*/ 0 w 5566833"/>
              <a:gd name="connsiteY27" fmla="*/ 639253 h 2471961"/>
              <a:gd name="connsiteX0" fmla="*/ 0 w 5566833"/>
              <a:gd name="connsiteY0" fmla="*/ 639253 h 2471961"/>
              <a:gd name="connsiteX1" fmla="*/ 672124 w 5566833"/>
              <a:gd name="connsiteY1" fmla="*/ 1754900 h 2471961"/>
              <a:gd name="connsiteX2" fmla="*/ 1124439 w 5566833"/>
              <a:gd name="connsiteY2" fmla="*/ 1526300 h 2471961"/>
              <a:gd name="connsiteX3" fmla="*/ 1469292 w 5566833"/>
              <a:gd name="connsiteY3" fmla="*/ 1427630 h 2471961"/>
              <a:gd name="connsiteX4" fmla="*/ 1790700 w 5566833"/>
              <a:gd name="connsiteY4" fmla="*/ 1363153 h 2471961"/>
              <a:gd name="connsiteX5" fmla="*/ 2078892 w 5566833"/>
              <a:gd name="connsiteY5" fmla="*/ 1333845 h 2471961"/>
              <a:gd name="connsiteX6" fmla="*/ 2463800 w 5566833"/>
              <a:gd name="connsiteY6" fmla="*/ 1337753 h 2471961"/>
              <a:gd name="connsiteX7" fmla="*/ 2933700 w 5566833"/>
              <a:gd name="connsiteY7" fmla="*/ 1413953 h 2471961"/>
              <a:gd name="connsiteX8" fmla="*/ 3365500 w 5566833"/>
              <a:gd name="connsiteY8" fmla="*/ 1566353 h 2471961"/>
              <a:gd name="connsiteX9" fmla="*/ 3798277 w 5566833"/>
              <a:gd name="connsiteY9" fmla="*/ 1812538 h 2471961"/>
              <a:gd name="connsiteX10" fmla="*/ 4102244 w 5566833"/>
              <a:gd name="connsiteY10" fmla="*/ 2043994 h 2471961"/>
              <a:gd name="connsiteX11" fmla="*/ 4515338 w 5566833"/>
              <a:gd name="connsiteY11" fmla="*/ 2471961 h 2471961"/>
              <a:gd name="connsiteX12" fmla="*/ 5566833 w 5566833"/>
              <a:gd name="connsiteY12" fmla="*/ 1680653 h 2471961"/>
              <a:gd name="connsiteX13" fmla="*/ 5189416 w 5566833"/>
              <a:gd name="connsiteY13" fmla="*/ 1240386 h 2471961"/>
              <a:gd name="connsiteX14" fmla="*/ 4542367 w 5566833"/>
              <a:gd name="connsiteY14" fmla="*/ 723920 h 2471961"/>
              <a:gd name="connsiteX15" fmla="*/ 4106985 w 5566833"/>
              <a:gd name="connsiteY15" fmla="*/ 472199 h 2471961"/>
              <a:gd name="connsiteX16" fmla="*/ 4110567 w 5566833"/>
              <a:gd name="connsiteY16" fmla="*/ 474153 h 2471961"/>
              <a:gd name="connsiteX17" fmla="*/ 3709377 w 5566833"/>
              <a:gd name="connsiteY17" fmla="*/ 285607 h 2471961"/>
              <a:gd name="connsiteX18" fmla="*/ 3309815 w 5566833"/>
              <a:gd name="connsiteY18" fmla="*/ 161538 h 2471961"/>
              <a:gd name="connsiteX19" fmla="*/ 2849684 w 5566833"/>
              <a:gd name="connsiteY19" fmla="*/ 55053 h 2471961"/>
              <a:gd name="connsiteX20" fmla="*/ 2442308 w 5566833"/>
              <a:gd name="connsiteY20" fmla="*/ 14999 h 2471961"/>
              <a:gd name="connsiteX21" fmla="*/ 2032000 w 5566833"/>
              <a:gd name="connsiteY21" fmla="*/ 19 h 2471961"/>
              <a:gd name="connsiteX22" fmla="*/ 1664677 w 5566833"/>
              <a:gd name="connsiteY22" fmla="*/ 21512 h 2471961"/>
              <a:gd name="connsiteX23" fmla="*/ 1323731 w 5566833"/>
              <a:gd name="connsiteY23" fmla="*/ 94130 h 2471961"/>
              <a:gd name="connsiteX24" fmla="*/ 900723 w 5566833"/>
              <a:gd name="connsiteY24" fmla="*/ 208430 h 2471961"/>
              <a:gd name="connsiteX25" fmla="*/ 564662 w 5566833"/>
              <a:gd name="connsiteY25" fmla="*/ 341292 h 2471961"/>
              <a:gd name="connsiteX26" fmla="*/ 173892 w 5566833"/>
              <a:gd name="connsiteY26" fmla="*/ 524953 h 2471961"/>
              <a:gd name="connsiteX27" fmla="*/ 0 w 5566833"/>
              <a:gd name="connsiteY27" fmla="*/ 639253 h 2471961"/>
              <a:gd name="connsiteX0" fmla="*/ 0 w 5566833"/>
              <a:gd name="connsiteY0" fmla="*/ 639253 h 2471961"/>
              <a:gd name="connsiteX1" fmla="*/ 672124 w 5566833"/>
              <a:gd name="connsiteY1" fmla="*/ 1754900 h 2471961"/>
              <a:gd name="connsiteX2" fmla="*/ 1124439 w 5566833"/>
              <a:gd name="connsiteY2" fmla="*/ 1526300 h 2471961"/>
              <a:gd name="connsiteX3" fmla="*/ 1469292 w 5566833"/>
              <a:gd name="connsiteY3" fmla="*/ 1427630 h 2471961"/>
              <a:gd name="connsiteX4" fmla="*/ 1790700 w 5566833"/>
              <a:gd name="connsiteY4" fmla="*/ 1363153 h 2471961"/>
              <a:gd name="connsiteX5" fmla="*/ 2078892 w 5566833"/>
              <a:gd name="connsiteY5" fmla="*/ 1333845 h 2471961"/>
              <a:gd name="connsiteX6" fmla="*/ 2463800 w 5566833"/>
              <a:gd name="connsiteY6" fmla="*/ 1337753 h 2471961"/>
              <a:gd name="connsiteX7" fmla="*/ 2933700 w 5566833"/>
              <a:gd name="connsiteY7" fmla="*/ 1413953 h 2471961"/>
              <a:gd name="connsiteX8" fmla="*/ 3365500 w 5566833"/>
              <a:gd name="connsiteY8" fmla="*/ 1566353 h 2471961"/>
              <a:gd name="connsiteX9" fmla="*/ 3798277 w 5566833"/>
              <a:gd name="connsiteY9" fmla="*/ 1812538 h 2471961"/>
              <a:gd name="connsiteX10" fmla="*/ 4102244 w 5566833"/>
              <a:gd name="connsiteY10" fmla="*/ 2043994 h 2471961"/>
              <a:gd name="connsiteX11" fmla="*/ 4515338 w 5566833"/>
              <a:gd name="connsiteY11" fmla="*/ 2471961 h 2471961"/>
              <a:gd name="connsiteX12" fmla="*/ 5566833 w 5566833"/>
              <a:gd name="connsiteY12" fmla="*/ 1680653 h 2471961"/>
              <a:gd name="connsiteX13" fmla="*/ 5189416 w 5566833"/>
              <a:gd name="connsiteY13" fmla="*/ 1240386 h 2471961"/>
              <a:gd name="connsiteX14" fmla="*/ 4542367 w 5566833"/>
              <a:gd name="connsiteY14" fmla="*/ 723920 h 2471961"/>
              <a:gd name="connsiteX15" fmla="*/ 4106985 w 5566833"/>
              <a:gd name="connsiteY15" fmla="*/ 472199 h 2471961"/>
              <a:gd name="connsiteX16" fmla="*/ 4110567 w 5566833"/>
              <a:gd name="connsiteY16" fmla="*/ 474153 h 2471961"/>
              <a:gd name="connsiteX17" fmla="*/ 3709377 w 5566833"/>
              <a:gd name="connsiteY17" fmla="*/ 285607 h 2471961"/>
              <a:gd name="connsiteX18" fmla="*/ 3309815 w 5566833"/>
              <a:gd name="connsiteY18" fmla="*/ 161538 h 2471961"/>
              <a:gd name="connsiteX19" fmla="*/ 2849684 w 5566833"/>
              <a:gd name="connsiteY19" fmla="*/ 55053 h 2471961"/>
              <a:gd name="connsiteX20" fmla="*/ 2442308 w 5566833"/>
              <a:gd name="connsiteY20" fmla="*/ 14999 h 2471961"/>
              <a:gd name="connsiteX21" fmla="*/ 2032000 w 5566833"/>
              <a:gd name="connsiteY21" fmla="*/ 19 h 2471961"/>
              <a:gd name="connsiteX22" fmla="*/ 1664677 w 5566833"/>
              <a:gd name="connsiteY22" fmla="*/ 21512 h 2471961"/>
              <a:gd name="connsiteX23" fmla="*/ 1323731 w 5566833"/>
              <a:gd name="connsiteY23" fmla="*/ 94130 h 2471961"/>
              <a:gd name="connsiteX24" fmla="*/ 900723 w 5566833"/>
              <a:gd name="connsiteY24" fmla="*/ 208430 h 2471961"/>
              <a:gd name="connsiteX25" fmla="*/ 564662 w 5566833"/>
              <a:gd name="connsiteY25" fmla="*/ 341292 h 2471961"/>
              <a:gd name="connsiteX26" fmla="*/ 173892 w 5566833"/>
              <a:gd name="connsiteY26" fmla="*/ 524953 h 2471961"/>
              <a:gd name="connsiteX27" fmla="*/ 0 w 5566833"/>
              <a:gd name="connsiteY27" fmla="*/ 639253 h 247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66833" h="2471961">
                <a:moveTo>
                  <a:pt x="0" y="639253"/>
                </a:moveTo>
                <a:lnTo>
                  <a:pt x="672124" y="1754900"/>
                </a:lnTo>
                <a:lnTo>
                  <a:pt x="1124439" y="1526300"/>
                </a:lnTo>
                <a:cubicBezTo>
                  <a:pt x="1239390" y="1501225"/>
                  <a:pt x="1354341" y="1452705"/>
                  <a:pt x="1469292" y="1427630"/>
                </a:cubicBezTo>
                <a:lnTo>
                  <a:pt x="1790700" y="1363153"/>
                </a:lnTo>
                <a:cubicBezTo>
                  <a:pt x="1882856" y="1363153"/>
                  <a:pt x="1986736" y="1333845"/>
                  <a:pt x="2078892" y="1333845"/>
                </a:cubicBezTo>
                <a:lnTo>
                  <a:pt x="2463800" y="1337753"/>
                </a:lnTo>
                <a:lnTo>
                  <a:pt x="2933700" y="1413953"/>
                </a:lnTo>
                <a:lnTo>
                  <a:pt x="3365500" y="1566353"/>
                </a:lnTo>
                <a:lnTo>
                  <a:pt x="3798277" y="1812538"/>
                </a:lnTo>
                <a:cubicBezTo>
                  <a:pt x="3899599" y="1889690"/>
                  <a:pt x="3983623" y="1951513"/>
                  <a:pt x="4102244" y="2043994"/>
                </a:cubicBezTo>
                <a:cubicBezTo>
                  <a:pt x="4244266" y="2194315"/>
                  <a:pt x="4377640" y="2329305"/>
                  <a:pt x="4515338" y="2471961"/>
                </a:cubicBezTo>
                <a:lnTo>
                  <a:pt x="5566833" y="1680653"/>
                </a:lnTo>
                <a:lnTo>
                  <a:pt x="5189416" y="1240386"/>
                </a:lnTo>
                <a:cubicBezTo>
                  <a:pt x="4931183" y="1049886"/>
                  <a:pt x="4821767" y="899441"/>
                  <a:pt x="4542367" y="723920"/>
                </a:cubicBezTo>
                <a:cubicBezTo>
                  <a:pt x="4435882" y="663676"/>
                  <a:pt x="4213470" y="532443"/>
                  <a:pt x="4106985" y="472199"/>
                </a:cubicBezTo>
                <a:cubicBezTo>
                  <a:pt x="4101123" y="470028"/>
                  <a:pt x="4116429" y="476324"/>
                  <a:pt x="4110567" y="474153"/>
                </a:cubicBezTo>
                <a:lnTo>
                  <a:pt x="3709377" y="285607"/>
                </a:lnTo>
                <a:cubicBezTo>
                  <a:pt x="3574236" y="248158"/>
                  <a:pt x="3444956" y="198987"/>
                  <a:pt x="3309815" y="161538"/>
                </a:cubicBezTo>
                <a:lnTo>
                  <a:pt x="2849684" y="55053"/>
                </a:lnTo>
                <a:cubicBezTo>
                  <a:pt x="2711938" y="47563"/>
                  <a:pt x="2580054" y="22489"/>
                  <a:pt x="2442308" y="14999"/>
                </a:cubicBezTo>
                <a:cubicBezTo>
                  <a:pt x="2347872" y="15650"/>
                  <a:pt x="2126436" y="-632"/>
                  <a:pt x="2032000" y="19"/>
                </a:cubicBezTo>
                <a:lnTo>
                  <a:pt x="1664677" y="21512"/>
                </a:lnTo>
                <a:lnTo>
                  <a:pt x="1323731" y="94130"/>
                </a:lnTo>
                <a:cubicBezTo>
                  <a:pt x="1188590" y="136138"/>
                  <a:pt x="1035864" y="166422"/>
                  <a:pt x="900723" y="208430"/>
                </a:cubicBezTo>
                <a:lnTo>
                  <a:pt x="564662" y="341292"/>
                </a:lnTo>
                <a:cubicBezTo>
                  <a:pt x="426590" y="412282"/>
                  <a:pt x="311964" y="453963"/>
                  <a:pt x="173892" y="524953"/>
                </a:cubicBezTo>
                <a:lnTo>
                  <a:pt x="0" y="639253"/>
                </a:lnTo>
                <a:close/>
              </a:path>
            </a:pathLst>
          </a:cu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8" name="フリーフォーム 1037"/>
          <p:cNvSpPr/>
          <p:nvPr/>
        </p:nvSpPr>
        <p:spPr>
          <a:xfrm>
            <a:off x="7559444" y="3095046"/>
            <a:ext cx="1794656" cy="4518571"/>
          </a:xfrm>
          <a:custGeom>
            <a:avLst/>
            <a:gdLst>
              <a:gd name="connsiteX0" fmla="*/ 368300 w 1955800"/>
              <a:gd name="connsiteY0" fmla="*/ 673100 h 4864100"/>
              <a:gd name="connsiteX1" fmla="*/ 1422400 w 1955800"/>
              <a:gd name="connsiteY1" fmla="*/ 0 h 4864100"/>
              <a:gd name="connsiteX2" fmla="*/ 1714500 w 1955800"/>
              <a:gd name="connsiteY2" fmla="*/ 698500 h 4864100"/>
              <a:gd name="connsiteX3" fmla="*/ 1943100 w 1955800"/>
              <a:gd name="connsiteY3" fmla="*/ 1600200 h 4864100"/>
              <a:gd name="connsiteX4" fmla="*/ 1955800 w 1955800"/>
              <a:gd name="connsiteY4" fmla="*/ 2616200 h 4864100"/>
              <a:gd name="connsiteX5" fmla="*/ 1511300 w 1955800"/>
              <a:gd name="connsiteY5" fmla="*/ 3949700 h 4864100"/>
              <a:gd name="connsiteX6" fmla="*/ 876300 w 1955800"/>
              <a:gd name="connsiteY6" fmla="*/ 4864100 h 4864100"/>
              <a:gd name="connsiteX7" fmla="*/ 0 w 1955800"/>
              <a:gd name="connsiteY7" fmla="*/ 4051300 h 4864100"/>
              <a:gd name="connsiteX8" fmla="*/ 393700 w 1955800"/>
              <a:gd name="connsiteY8" fmla="*/ 3581400 h 4864100"/>
              <a:gd name="connsiteX9" fmla="*/ 736600 w 1955800"/>
              <a:gd name="connsiteY9" fmla="*/ 2819400 h 4864100"/>
              <a:gd name="connsiteX10" fmla="*/ 812800 w 1955800"/>
              <a:gd name="connsiteY10" fmla="*/ 2222500 h 4864100"/>
              <a:gd name="connsiteX11" fmla="*/ 774700 w 1955800"/>
              <a:gd name="connsiteY11" fmla="*/ 1714500 h 4864100"/>
              <a:gd name="connsiteX12" fmla="*/ 673100 w 1955800"/>
              <a:gd name="connsiteY12" fmla="*/ 1282700 h 4864100"/>
              <a:gd name="connsiteX13" fmla="*/ 596900 w 1955800"/>
              <a:gd name="connsiteY13" fmla="*/ 1028700 h 4864100"/>
              <a:gd name="connsiteX14" fmla="*/ 368300 w 1955800"/>
              <a:gd name="connsiteY14" fmla="*/ 673100 h 4864100"/>
              <a:gd name="connsiteX0" fmla="*/ 368300 w 1955800"/>
              <a:gd name="connsiteY0" fmla="*/ 673100 h 4864100"/>
              <a:gd name="connsiteX1" fmla="*/ 1422400 w 1955800"/>
              <a:gd name="connsiteY1" fmla="*/ 0 h 4864100"/>
              <a:gd name="connsiteX2" fmla="*/ 1714500 w 1955800"/>
              <a:gd name="connsiteY2" fmla="*/ 698500 h 4864100"/>
              <a:gd name="connsiteX3" fmla="*/ 1943100 w 1955800"/>
              <a:gd name="connsiteY3" fmla="*/ 1600200 h 4864100"/>
              <a:gd name="connsiteX4" fmla="*/ 1955800 w 1955800"/>
              <a:gd name="connsiteY4" fmla="*/ 2616200 h 4864100"/>
              <a:gd name="connsiteX5" fmla="*/ 1748692 w 1955800"/>
              <a:gd name="connsiteY5" fmla="*/ 3357685 h 4864100"/>
              <a:gd name="connsiteX6" fmla="*/ 1511300 w 1955800"/>
              <a:gd name="connsiteY6" fmla="*/ 3949700 h 4864100"/>
              <a:gd name="connsiteX7" fmla="*/ 876300 w 1955800"/>
              <a:gd name="connsiteY7" fmla="*/ 4864100 h 4864100"/>
              <a:gd name="connsiteX8" fmla="*/ 0 w 1955800"/>
              <a:gd name="connsiteY8" fmla="*/ 4051300 h 4864100"/>
              <a:gd name="connsiteX9" fmla="*/ 393700 w 1955800"/>
              <a:gd name="connsiteY9" fmla="*/ 3581400 h 4864100"/>
              <a:gd name="connsiteX10" fmla="*/ 736600 w 1955800"/>
              <a:gd name="connsiteY10" fmla="*/ 2819400 h 4864100"/>
              <a:gd name="connsiteX11" fmla="*/ 812800 w 1955800"/>
              <a:gd name="connsiteY11" fmla="*/ 2222500 h 4864100"/>
              <a:gd name="connsiteX12" fmla="*/ 774700 w 1955800"/>
              <a:gd name="connsiteY12" fmla="*/ 1714500 h 4864100"/>
              <a:gd name="connsiteX13" fmla="*/ 673100 w 1955800"/>
              <a:gd name="connsiteY13" fmla="*/ 1282700 h 4864100"/>
              <a:gd name="connsiteX14" fmla="*/ 596900 w 1955800"/>
              <a:gd name="connsiteY14" fmla="*/ 1028700 h 4864100"/>
              <a:gd name="connsiteX15" fmla="*/ 368300 w 1955800"/>
              <a:gd name="connsiteY15" fmla="*/ 673100 h 4864100"/>
              <a:gd name="connsiteX0" fmla="*/ 368300 w 1943100"/>
              <a:gd name="connsiteY0" fmla="*/ 673100 h 4864100"/>
              <a:gd name="connsiteX1" fmla="*/ 1422400 w 1943100"/>
              <a:gd name="connsiteY1" fmla="*/ 0 h 4864100"/>
              <a:gd name="connsiteX2" fmla="*/ 1714500 w 1943100"/>
              <a:gd name="connsiteY2" fmla="*/ 698500 h 4864100"/>
              <a:gd name="connsiteX3" fmla="*/ 1943100 w 1943100"/>
              <a:gd name="connsiteY3" fmla="*/ 1600200 h 4864100"/>
              <a:gd name="connsiteX4" fmla="*/ 1938215 w 1943100"/>
              <a:gd name="connsiteY4" fmla="*/ 2610338 h 4864100"/>
              <a:gd name="connsiteX5" fmla="*/ 1748692 w 1943100"/>
              <a:gd name="connsiteY5" fmla="*/ 3357685 h 4864100"/>
              <a:gd name="connsiteX6" fmla="*/ 1511300 w 1943100"/>
              <a:gd name="connsiteY6" fmla="*/ 3949700 h 4864100"/>
              <a:gd name="connsiteX7" fmla="*/ 876300 w 1943100"/>
              <a:gd name="connsiteY7" fmla="*/ 4864100 h 4864100"/>
              <a:gd name="connsiteX8" fmla="*/ 0 w 1943100"/>
              <a:gd name="connsiteY8" fmla="*/ 4051300 h 4864100"/>
              <a:gd name="connsiteX9" fmla="*/ 393700 w 1943100"/>
              <a:gd name="connsiteY9" fmla="*/ 3581400 h 4864100"/>
              <a:gd name="connsiteX10" fmla="*/ 736600 w 1943100"/>
              <a:gd name="connsiteY10" fmla="*/ 2819400 h 4864100"/>
              <a:gd name="connsiteX11" fmla="*/ 812800 w 1943100"/>
              <a:gd name="connsiteY11" fmla="*/ 2222500 h 4864100"/>
              <a:gd name="connsiteX12" fmla="*/ 774700 w 1943100"/>
              <a:gd name="connsiteY12" fmla="*/ 1714500 h 4864100"/>
              <a:gd name="connsiteX13" fmla="*/ 673100 w 1943100"/>
              <a:gd name="connsiteY13" fmla="*/ 1282700 h 4864100"/>
              <a:gd name="connsiteX14" fmla="*/ 596900 w 1943100"/>
              <a:gd name="connsiteY14" fmla="*/ 1028700 h 4864100"/>
              <a:gd name="connsiteX15" fmla="*/ 368300 w 1943100"/>
              <a:gd name="connsiteY15" fmla="*/ 673100 h 4864100"/>
              <a:gd name="connsiteX0" fmla="*/ 368300 w 1943100"/>
              <a:gd name="connsiteY0" fmla="*/ 673100 h 4864100"/>
              <a:gd name="connsiteX1" fmla="*/ 1422400 w 1943100"/>
              <a:gd name="connsiteY1" fmla="*/ 0 h 4864100"/>
              <a:gd name="connsiteX2" fmla="*/ 1714500 w 1943100"/>
              <a:gd name="connsiteY2" fmla="*/ 698500 h 4864100"/>
              <a:gd name="connsiteX3" fmla="*/ 1943100 w 1943100"/>
              <a:gd name="connsiteY3" fmla="*/ 1600200 h 4864100"/>
              <a:gd name="connsiteX4" fmla="*/ 1938215 w 1943100"/>
              <a:gd name="connsiteY4" fmla="*/ 2610338 h 4864100"/>
              <a:gd name="connsiteX5" fmla="*/ 1748692 w 1943100"/>
              <a:gd name="connsiteY5" fmla="*/ 3357685 h 4864100"/>
              <a:gd name="connsiteX6" fmla="*/ 1511300 w 1943100"/>
              <a:gd name="connsiteY6" fmla="*/ 3949700 h 4864100"/>
              <a:gd name="connsiteX7" fmla="*/ 876300 w 1943100"/>
              <a:gd name="connsiteY7" fmla="*/ 4864100 h 4864100"/>
              <a:gd name="connsiteX8" fmla="*/ 0 w 1943100"/>
              <a:gd name="connsiteY8" fmla="*/ 4051300 h 4864100"/>
              <a:gd name="connsiteX9" fmla="*/ 393700 w 1943100"/>
              <a:gd name="connsiteY9" fmla="*/ 3581400 h 4864100"/>
              <a:gd name="connsiteX10" fmla="*/ 736600 w 1943100"/>
              <a:gd name="connsiteY10" fmla="*/ 2819400 h 4864100"/>
              <a:gd name="connsiteX11" fmla="*/ 812800 w 1943100"/>
              <a:gd name="connsiteY11" fmla="*/ 2222500 h 4864100"/>
              <a:gd name="connsiteX12" fmla="*/ 774700 w 1943100"/>
              <a:gd name="connsiteY12" fmla="*/ 1714500 h 4864100"/>
              <a:gd name="connsiteX13" fmla="*/ 673100 w 1943100"/>
              <a:gd name="connsiteY13" fmla="*/ 1282700 h 4864100"/>
              <a:gd name="connsiteX14" fmla="*/ 596900 w 1943100"/>
              <a:gd name="connsiteY14" fmla="*/ 1028700 h 4864100"/>
              <a:gd name="connsiteX15" fmla="*/ 368300 w 1943100"/>
              <a:gd name="connsiteY15" fmla="*/ 673100 h 4864100"/>
              <a:gd name="connsiteX0" fmla="*/ 368300 w 1952938"/>
              <a:gd name="connsiteY0" fmla="*/ 673100 h 4864100"/>
              <a:gd name="connsiteX1" fmla="*/ 1422400 w 1952938"/>
              <a:gd name="connsiteY1" fmla="*/ 0 h 4864100"/>
              <a:gd name="connsiteX2" fmla="*/ 1714500 w 1952938"/>
              <a:gd name="connsiteY2" fmla="*/ 698500 h 4864100"/>
              <a:gd name="connsiteX3" fmla="*/ 1943100 w 1952938"/>
              <a:gd name="connsiteY3" fmla="*/ 1600200 h 4864100"/>
              <a:gd name="connsiteX4" fmla="*/ 1938215 w 1952938"/>
              <a:gd name="connsiteY4" fmla="*/ 2610338 h 4864100"/>
              <a:gd name="connsiteX5" fmla="*/ 1748692 w 1952938"/>
              <a:gd name="connsiteY5" fmla="*/ 3357685 h 4864100"/>
              <a:gd name="connsiteX6" fmla="*/ 1511300 w 1952938"/>
              <a:gd name="connsiteY6" fmla="*/ 3949700 h 4864100"/>
              <a:gd name="connsiteX7" fmla="*/ 876300 w 1952938"/>
              <a:gd name="connsiteY7" fmla="*/ 4864100 h 4864100"/>
              <a:gd name="connsiteX8" fmla="*/ 0 w 1952938"/>
              <a:gd name="connsiteY8" fmla="*/ 4051300 h 4864100"/>
              <a:gd name="connsiteX9" fmla="*/ 393700 w 1952938"/>
              <a:gd name="connsiteY9" fmla="*/ 3581400 h 4864100"/>
              <a:gd name="connsiteX10" fmla="*/ 736600 w 1952938"/>
              <a:gd name="connsiteY10" fmla="*/ 2819400 h 4864100"/>
              <a:gd name="connsiteX11" fmla="*/ 812800 w 1952938"/>
              <a:gd name="connsiteY11" fmla="*/ 2222500 h 4864100"/>
              <a:gd name="connsiteX12" fmla="*/ 774700 w 1952938"/>
              <a:gd name="connsiteY12" fmla="*/ 1714500 h 4864100"/>
              <a:gd name="connsiteX13" fmla="*/ 673100 w 1952938"/>
              <a:gd name="connsiteY13" fmla="*/ 1282700 h 4864100"/>
              <a:gd name="connsiteX14" fmla="*/ 596900 w 1952938"/>
              <a:gd name="connsiteY14" fmla="*/ 1028700 h 4864100"/>
              <a:gd name="connsiteX15" fmla="*/ 368300 w 1952938"/>
              <a:gd name="connsiteY15" fmla="*/ 673100 h 4864100"/>
              <a:gd name="connsiteX0" fmla="*/ 368300 w 1952938"/>
              <a:gd name="connsiteY0" fmla="*/ 673100 h 4858238"/>
              <a:gd name="connsiteX1" fmla="*/ 1422400 w 1952938"/>
              <a:gd name="connsiteY1" fmla="*/ 0 h 4858238"/>
              <a:gd name="connsiteX2" fmla="*/ 1714500 w 1952938"/>
              <a:gd name="connsiteY2" fmla="*/ 698500 h 4858238"/>
              <a:gd name="connsiteX3" fmla="*/ 1943100 w 1952938"/>
              <a:gd name="connsiteY3" fmla="*/ 1600200 h 4858238"/>
              <a:gd name="connsiteX4" fmla="*/ 1938215 w 1952938"/>
              <a:gd name="connsiteY4" fmla="*/ 2610338 h 4858238"/>
              <a:gd name="connsiteX5" fmla="*/ 1748692 w 1952938"/>
              <a:gd name="connsiteY5" fmla="*/ 3357685 h 4858238"/>
              <a:gd name="connsiteX6" fmla="*/ 1511300 w 1952938"/>
              <a:gd name="connsiteY6" fmla="*/ 3949700 h 4858238"/>
              <a:gd name="connsiteX7" fmla="*/ 829407 w 1952938"/>
              <a:gd name="connsiteY7" fmla="*/ 4858238 h 4858238"/>
              <a:gd name="connsiteX8" fmla="*/ 0 w 1952938"/>
              <a:gd name="connsiteY8" fmla="*/ 4051300 h 4858238"/>
              <a:gd name="connsiteX9" fmla="*/ 393700 w 1952938"/>
              <a:gd name="connsiteY9" fmla="*/ 3581400 h 4858238"/>
              <a:gd name="connsiteX10" fmla="*/ 736600 w 1952938"/>
              <a:gd name="connsiteY10" fmla="*/ 2819400 h 4858238"/>
              <a:gd name="connsiteX11" fmla="*/ 812800 w 1952938"/>
              <a:gd name="connsiteY11" fmla="*/ 2222500 h 4858238"/>
              <a:gd name="connsiteX12" fmla="*/ 774700 w 1952938"/>
              <a:gd name="connsiteY12" fmla="*/ 1714500 h 4858238"/>
              <a:gd name="connsiteX13" fmla="*/ 673100 w 1952938"/>
              <a:gd name="connsiteY13" fmla="*/ 1282700 h 4858238"/>
              <a:gd name="connsiteX14" fmla="*/ 596900 w 1952938"/>
              <a:gd name="connsiteY14" fmla="*/ 1028700 h 4858238"/>
              <a:gd name="connsiteX15" fmla="*/ 368300 w 1952938"/>
              <a:gd name="connsiteY15" fmla="*/ 673100 h 4858238"/>
              <a:gd name="connsiteX0" fmla="*/ 368300 w 1952938"/>
              <a:gd name="connsiteY0" fmla="*/ 673100 h 4858238"/>
              <a:gd name="connsiteX1" fmla="*/ 1422400 w 1952938"/>
              <a:gd name="connsiteY1" fmla="*/ 0 h 4858238"/>
              <a:gd name="connsiteX2" fmla="*/ 1714500 w 1952938"/>
              <a:gd name="connsiteY2" fmla="*/ 698500 h 4858238"/>
              <a:gd name="connsiteX3" fmla="*/ 1943100 w 1952938"/>
              <a:gd name="connsiteY3" fmla="*/ 1600200 h 4858238"/>
              <a:gd name="connsiteX4" fmla="*/ 1938215 w 1952938"/>
              <a:gd name="connsiteY4" fmla="*/ 2610338 h 4858238"/>
              <a:gd name="connsiteX5" fmla="*/ 1748692 w 1952938"/>
              <a:gd name="connsiteY5" fmla="*/ 3357685 h 4858238"/>
              <a:gd name="connsiteX6" fmla="*/ 1511300 w 1952938"/>
              <a:gd name="connsiteY6" fmla="*/ 3949700 h 4858238"/>
              <a:gd name="connsiteX7" fmla="*/ 1133231 w 1952938"/>
              <a:gd name="connsiteY7" fmla="*/ 4512408 h 4858238"/>
              <a:gd name="connsiteX8" fmla="*/ 829407 w 1952938"/>
              <a:gd name="connsiteY8" fmla="*/ 4858238 h 4858238"/>
              <a:gd name="connsiteX9" fmla="*/ 0 w 1952938"/>
              <a:gd name="connsiteY9" fmla="*/ 4051300 h 4858238"/>
              <a:gd name="connsiteX10" fmla="*/ 393700 w 1952938"/>
              <a:gd name="connsiteY10" fmla="*/ 3581400 h 4858238"/>
              <a:gd name="connsiteX11" fmla="*/ 736600 w 1952938"/>
              <a:gd name="connsiteY11" fmla="*/ 2819400 h 4858238"/>
              <a:gd name="connsiteX12" fmla="*/ 812800 w 1952938"/>
              <a:gd name="connsiteY12" fmla="*/ 2222500 h 4858238"/>
              <a:gd name="connsiteX13" fmla="*/ 774700 w 1952938"/>
              <a:gd name="connsiteY13" fmla="*/ 1714500 h 4858238"/>
              <a:gd name="connsiteX14" fmla="*/ 673100 w 1952938"/>
              <a:gd name="connsiteY14" fmla="*/ 1282700 h 4858238"/>
              <a:gd name="connsiteX15" fmla="*/ 596900 w 1952938"/>
              <a:gd name="connsiteY15" fmla="*/ 1028700 h 4858238"/>
              <a:gd name="connsiteX16" fmla="*/ 368300 w 1952938"/>
              <a:gd name="connsiteY16" fmla="*/ 673100 h 4858238"/>
              <a:gd name="connsiteX0" fmla="*/ 368300 w 1952938"/>
              <a:gd name="connsiteY0" fmla="*/ 673100 h 4858238"/>
              <a:gd name="connsiteX1" fmla="*/ 1422400 w 1952938"/>
              <a:gd name="connsiteY1" fmla="*/ 0 h 4858238"/>
              <a:gd name="connsiteX2" fmla="*/ 1714500 w 1952938"/>
              <a:gd name="connsiteY2" fmla="*/ 698500 h 4858238"/>
              <a:gd name="connsiteX3" fmla="*/ 1943100 w 1952938"/>
              <a:gd name="connsiteY3" fmla="*/ 1600200 h 4858238"/>
              <a:gd name="connsiteX4" fmla="*/ 1938215 w 1952938"/>
              <a:gd name="connsiteY4" fmla="*/ 2610338 h 4858238"/>
              <a:gd name="connsiteX5" fmla="*/ 1748692 w 1952938"/>
              <a:gd name="connsiteY5" fmla="*/ 3357685 h 4858238"/>
              <a:gd name="connsiteX6" fmla="*/ 1511300 w 1952938"/>
              <a:gd name="connsiteY6" fmla="*/ 3949700 h 4858238"/>
              <a:gd name="connsiteX7" fmla="*/ 1133231 w 1952938"/>
              <a:gd name="connsiteY7" fmla="*/ 4512408 h 4858238"/>
              <a:gd name="connsiteX8" fmla="*/ 829407 w 1952938"/>
              <a:gd name="connsiteY8" fmla="*/ 4858238 h 4858238"/>
              <a:gd name="connsiteX9" fmla="*/ 0 w 1952938"/>
              <a:gd name="connsiteY9" fmla="*/ 4051300 h 4858238"/>
              <a:gd name="connsiteX10" fmla="*/ 393700 w 1952938"/>
              <a:gd name="connsiteY10" fmla="*/ 3581400 h 4858238"/>
              <a:gd name="connsiteX11" fmla="*/ 736600 w 1952938"/>
              <a:gd name="connsiteY11" fmla="*/ 2819400 h 4858238"/>
              <a:gd name="connsiteX12" fmla="*/ 812800 w 1952938"/>
              <a:gd name="connsiteY12" fmla="*/ 2222500 h 4858238"/>
              <a:gd name="connsiteX13" fmla="*/ 774700 w 1952938"/>
              <a:gd name="connsiteY13" fmla="*/ 1714500 h 4858238"/>
              <a:gd name="connsiteX14" fmla="*/ 673100 w 1952938"/>
              <a:gd name="connsiteY14" fmla="*/ 1282700 h 4858238"/>
              <a:gd name="connsiteX15" fmla="*/ 596900 w 1952938"/>
              <a:gd name="connsiteY15" fmla="*/ 1028700 h 4858238"/>
              <a:gd name="connsiteX16" fmla="*/ 368300 w 1952938"/>
              <a:gd name="connsiteY16" fmla="*/ 673100 h 4858238"/>
              <a:gd name="connsiteX0" fmla="*/ 344854 w 1929492"/>
              <a:gd name="connsiteY0" fmla="*/ 673100 h 4858238"/>
              <a:gd name="connsiteX1" fmla="*/ 1398954 w 1929492"/>
              <a:gd name="connsiteY1" fmla="*/ 0 h 4858238"/>
              <a:gd name="connsiteX2" fmla="*/ 1691054 w 1929492"/>
              <a:gd name="connsiteY2" fmla="*/ 698500 h 4858238"/>
              <a:gd name="connsiteX3" fmla="*/ 1919654 w 1929492"/>
              <a:gd name="connsiteY3" fmla="*/ 1600200 h 4858238"/>
              <a:gd name="connsiteX4" fmla="*/ 1914769 w 1929492"/>
              <a:gd name="connsiteY4" fmla="*/ 2610338 h 4858238"/>
              <a:gd name="connsiteX5" fmla="*/ 1725246 w 1929492"/>
              <a:gd name="connsiteY5" fmla="*/ 3357685 h 4858238"/>
              <a:gd name="connsiteX6" fmla="*/ 1487854 w 1929492"/>
              <a:gd name="connsiteY6" fmla="*/ 3949700 h 4858238"/>
              <a:gd name="connsiteX7" fmla="*/ 1109785 w 1929492"/>
              <a:gd name="connsiteY7" fmla="*/ 4512408 h 4858238"/>
              <a:gd name="connsiteX8" fmla="*/ 805961 w 1929492"/>
              <a:gd name="connsiteY8" fmla="*/ 4858238 h 4858238"/>
              <a:gd name="connsiteX9" fmla="*/ 0 w 1929492"/>
              <a:gd name="connsiteY9" fmla="*/ 4051300 h 4858238"/>
              <a:gd name="connsiteX10" fmla="*/ 370254 w 1929492"/>
              <a:gd name="connsiteY10" fmla="*/ 3581400 h 4858238"/>
              <a:gd name="connsiteX11" fmla="*/ 713154 w 1929492"/>
              <a:gd name="connsiteY11" fmla="*/ 2819400 h 4858238"/>
              <a:gd name="connsiteX12" fmla="*/ 789354 w 1929492"/>
              <a:gd name="connsiteY12" fmla="*/ 2222500 h 4858238"/>
              <a:gd name="connsiteX13" fmla="*/ 751254 w 1929492"/>
              <a:gd name="connsiteY13" fmla="*/ 1714500 h 4858238"/>
              <a:gd name="connsiteX14" fmla="*/ 649654 w 1929492"/>
              <a:gd name="connsiteY14" fmla="*/ 1282700 h 4858238"/>
              <a:gd name="connsiteX15" fmla="*/ 573454 w 1929492"/>
              <a:gd name="connsiteY15" fmla="*/ 1028700 h 4858238"/>
              <a:gd name="connsiteX16" fmla="*/ 344854 w 1929492"/>
              <a:gd name="connsiteY16" fmla="*/ 673100 h 4858238"/>
              <a:gd name="connsiteX0" fmla="*/ 344854 w 1929492"/>
              <a:gd name="connsiteY0" fmla="*/ 673100 h 4858238"/>
              <a:gd name="connsiteX1" fmla="*/ 1398954 w 1929492"/>
              <a:gd name="connsiteY1" fmla="*/ 0 h 4858238"/>
              <a:gd name="connsiteX2" fmla="*/ 1691054 w 1929492"/>
              <a:gd name="connsiteY2" fmla="*/ 698500 h 4858238"/>
              <a:gd name="connsiteX3" fmla="*/ 1919654 w 1929492"/>
              <a:gd name="connsiteY3" fmla="*/ 1600200 h 4858238"/>
              <a:gd name="connsiteX4" fmla="*/ 1914769 w 1929492"/>
              <a:gd name="connsiteY4" fmla="*/ 2610338 h 4858238"/>
              <a:gd name="connsiteX5" fmla="*/ 1725246 w 1929492"/>
              <a:gd name="connsiteY5" fmla="*/ 3357685 h 4858238"/>
              <a:gd name="connsiteX6" fmla="*/ 1487854 w 1929492"/>
              <a:gd name="connsiteY6" fmla="*/ 3949700 h 4858238"/>
              <a:gd name="connsiteX7" fmla="*/ 1109785 w 1929492"/>
              <a:gd name="connsiteY7" fmla="*/ 4512408 h 4858238"/>
              <a:gd name="connsiteX8" fmla="*/ 805961 w 1929492"/>
              <a:gd name="connsiteY8" fmla="*/ 4858238 h 4858238"/>
              <a:gd name="connsiteX9" fmla="*/ 0 w 1929492"/>
              <a:gd name="connsiteY9" fmla="*/ 4051300 h 4858238"/>
              <a:gd name="connsiteX10" fmla="*/ 370254 w 1929492"/>
              <a:gd name="connsiteY10" fmla="*/ 3581400 h 4858238"/>
              <a:gd name="connsiteX11" fmla="*/ 713154 w 1929492"/>
              <a:gd name="connsiteY11" fmla="*/ 2819400 h 4858238"/>
              <a:gd name="connsiteX12" fmla="*/ 789354 w 1929492"/>
              <a:gd name="connsiteY12" fmla="*/ 2222500 h 4858238"/>
              <a:gd name="connsiteX13" fmla="*/ 751254 w 1929492"/>
              <a:gd name="connsiteY13" fmla="*/ 1714500 h 4858238"/>
              <a:gd name="connsiteX14" fmla="*/ 649654 w 1929492"/>
              <a:gd name="connsiteY14" fmla="*/ 1282700 h 4858238"/>
              <a:gd name="connsiteX15" fmla="*/ 573454 w 1929492"/>
              <a:gd name="connsiteY15" fmla="*/ 1028700 h 4858238"/>
              <a:gd name="connsiteX16" fmla="*/ 344854 w 1929492"/>
              <a:gd name="connsiteY16" fmla="*/ 673100 h 4858238"/>
              <a:gd name="connsiteX0" fmla="*/ 344854 w 1929492"/>
              <a:gd name="connsiteY0" fmla="*/ 673100 h 4858238"/>
              <a:gd name="connsiteX1" fmla="*/ 1398954 w 1929492"/>
              <a:gd name="connsiteY1" fmla="*/ 0 h 4858238"/>
              <a:gd name="connsiteX2" fmla="*/ 1691054 w 1929492"/>
              <a:gd name="connsiteY2" fmla="*/ 698500 h 4858238"/>
              <a:gd name="connsiteX3" fmla="*/ 1919654 w 1929492"/>
              <a:gd name="connsiteY3" fmla="*/ 1600200 h 4858238"/>
              <a:gd name="connsiteX4" fmla="*/ 1914769 w 1929492"/>
              <a:gd name="connsiteY4" fmla="*/ 2610338 h 4858238"/>
              <a:gd name="connsiteX5" fmla="*/ 1725246 w 1929492"/>
              <a:gd name="connsiteY5" fmla="*/ 3357685 h 4858238"/>
              <a:gd name="connsiteX6" fmla="*/ 1487854 w 1929492"/>
              <a:gd name="connsiteY6" fmla="*/ 3949700 h 4858238"/>
              <a:gd name="connsiteX7" fmla="*/ 1109785 w 1929492"/>
              <a:gd name="connsiteY7" fmla="*/ 4512408 h 4858238"/>
              <a:gd name="connsiteX8" fmla="*/ 805961 w 1929492"/>
              <a:gd name="connsiteY8" fmla="*/ 4858238 h 4858238"/>
              <a:gd name="connsiteX9" fmla="*/ 0 w 1929492"/>
              <a:gd name="connsiteY9" fmla="*/ 4051300 h 4858238"/>
              <a:gd name="connsiteX10" fmla="*/ 370254 w 1929492"/>
              <a:gd name="connsiteY10" fmla="*/ 3581400 h 4858238"/>
              <a:gd name="connsiteX11" fmla="*/ 713154 w 1929492"/>
              <a:gd name="connsiteY11" fmla="*/ 2819400 h 4858238"/>
              <a:gd name="connsiteX12" fmla="*/ 789354 w 1929492"/>
              <a:gd name="connsiteY12" fmla="*/ 2222500 h 4858238"/>
              <a:gd name="connsiteX13" fmla="*/ 751254 w 1929492"/>
              <a:gd name="connsiteY13" fmla="*/ 1714500 h 4858238"/>
              <a:gd name="connsiteX14" fmla="*/ 649654 w 1929492"/>
              <a:gd name="connsiteY14" fmla="*/ 1282700 h 4858238"/>
              <a:gd name="connsiteX15" fmla="*/ 573454 w 1929492"/>
              <a:gd name="connsiteY15" fmla="*/ 1028700 h 4858238"/>
              <a:gd name="connsiteX16" fmla="*/ 344854 w 1929492"/>
              <a:gd name="connsiteY16" fmla="*/ 673100 h 4858238"/>
              <a:gd name="connsiteX0" fmla="*/ 344854 w 1929492"/>
              <a:gd name="connsiteY0" fmla="*/ 673100 h 4858238"/>
              <a:gd name="connsiteX1" fmla="*/ 1398954 w 1929492"/>
              <a:gd name="connsiteY1" fmla="*/ 0 h 4858238"/>
              <a:gd name="connsiteX2" fmla="*/ 1691054 w 1929492"/>
              <a:gd name="connsiteY2" fmla="*/ 698500 h 4858238"/>
              <a:gd name="connsiteX3" fmla="*/ 1919654 w 1929492"/>
              <a:gd name="connsiteY3" fmla="*/ 1600200 h 4858238"/>
              <a:gd name="connsiteX4" fmla="*/ 1914769 w 1929492"/>
              <a:gd name="connsiteY4" fmla="*/ 2610338 h 4858238"/>
              <a:gd name="connsiteX5" fmla="*/ 1725246 w 1929492"/>
              <a:gd name="connsiteY5" fmla="*/ 3357685 h 4858238"/>
              <a:gd name="connsiteX6" fmla="*/ 1487854 w 1929492"/>
              <a:gd name="connsiteY6" fmla="*/ 3949700 h 4858238"/>
              <a:gd name="connsiteX7" fmla="*/ 1109785 w 1929492"/>
              <a:gd name="connsiteY7" fmla="*/ 4512408 h 4858238"/>
              <a:gd name="connsiteX8" fmla="*/ 805961 w 1929492"/>
              <a:gd name="connsiteY8" fmla="*/ 4858238 h 4858238"/>
              <a:gd name="connsiteX9" fmla="*/ 0 w 1929492"/>
              <a:gd name="connsiteY9" fmla="*/ 4051300 h 4858238"/>
              <a:gd name="connsiteX10" fmla="*/ 417146 w 1929492"/>
              <a:gd name="connsiteY10" fmla="*/ 3528646 h 4858238"/>
              <a:gd name="connsiteX11" fmla="*/ 713154 w 1929492"/>
              <a:gd name="connsiteY11" fmla="*/ 2819400 h 4858238"/>
              <a:gd name="connsiteX12" fmla="*/ 789354 w 1929492"/>
              <a:gd name="connsiteY12" fmla="*/ 2222500 h 4858238"/>
              <a:gd name="connsiteX13" fmla="*/ 751254 w 1929492"/>
              <a:gd name="connsiteY13" fmla="*/ 1714500 h 4858238"/>
              <a:gd name="connsiteX14" fmla="*/ 649654 w 1929492"/>
              <a:gd name="connsiteY14" fmla="*/ 1282700 h 4858238"/>
              <a:gd name="connsiteX15" fmla="*/ 573454 w 1929492"/>
              <a:gd name="connsiteY15" fmla="*/ 1028700 h 4858238"/>
              <a:gd name="connsiteX16" fmla="*/ 344854 w 1929492"/>
              <a:gd name="connsiteY16" fmla="*/ 673100 h 4858238"/>
              <a:gd name="connsiteX0" fmla="*/ 344854 w 1929492"/>
              <a:gd name="connsiteY0" fmla="*/ 673100 h 4858238"/>
              <a:gd name="connsiteX1" fmla="*/ 1398954 w 1929492"/>
              <a:gd name="connsiteY1" fmla="*/ 0 h 4858238"/>
              <a:gd name="connsiteX2" fmla="*/ 1691054 w 1929492"/>
              <a:gd name="connsiteY2" fmla="*/ 698500 h 4858238"/>
              <a:gd name="connsiteX3" fmla="*/ 1919654 w 1929492"/>
              <a:gd name="connsiteY3" fmla="*/ 1600200 h 4858238"/>
              <a:gd name="connsiteX4" fmla="*/ 1914769 w 1929492"/>
              <a:gd name="connsiteY4" fmla="*/ 2610338 h 4858238"/>
              <a:gd name="connsiteX5" fmla="*/ 1725246 w 1929492"/>
              <a:gd name="connsiteY5" fmla="*/ 3357685 h 4858238"/>
              <a:gd name="connsiteX6" fmla="*/ 1487854 w 1929492"/>
              <a:gd name="connsiteY6" fmla="*/ 3949700 h 4858238"/>
              <a:gd name="connsiteX7" fmla="*/ 1109785 w 1929492"/>
              <a:gd name="connsiteY7" fmla="*/ 4512408 h 4858238"/>
              <a:gd name="connsiteX8" fmla="*/ 805961 w 1929492"/>
              <a:gd name="connsiteY8" fmla="*/ 4858238 h 4858238"/>
              <a:gd name="connsiteX9" fmla="*/ 0 w 1929492"/>
              <a:gd name="connsiteY9" fmla="*/ 4051300 h 4858238"/>
              <a:gd name="connsiteX10" fmla="*/ 417146 w 1929492"/>
              <a:gd name="connsiteY10" fmla="*/ 3528646 h 4858238"/>
              <a:gd name="connsiteX11" fmla="*/ 713154 w 1929492"/>
              <a:gd name="connsiteY11" fmla="*/ 2819400 h 4858238"/>
              <a:gd name="connsiteX12" fmla="*/ 789354 w 1929492"/>
              <a:gd name="connsiteY12" fmla="*/ 2222500 h 4858238"/>
              <a:gd name="connsiteX13" fmla="*/ 751254 w 1929492"/>
              <a:gd name="connsiteY13" fmla="*/ 1714500 h 4858238"/>
              <a:gd name="connsiteX14" fmla="*/ 649654 w 1929492"/>
              <a:gd name="connsiteY14" fmla="*/ 1282700 h 4858238"/>
              <a:gd name="connsiteX15" fmla="*/ 573454 w 1929492"/>
              <a:gd name="connsiteY15" fmla="*/ 1028700 h 4858238"/>
              <a:gd name="connsiteX16" fmla="*/ 344854 w 1929492"/>
              <a:gd name="connsiteY16" fmla="*/ 673100 h 4858238"/>
              <a:gd name="connsiteX0" fmla="*/ 344854 w 1929492"/>
              <a:gd name="connsiteY0" fmla="*/ 673100 h 4858238"/>
              <a:gd name="connsiteX1" fmla="*/ 1398954 w 1929492"/>
              <a:gd name="connsiteY1" fmla="*/ 0 h 4858238"/>
              <a:gd name="connsiteX2" fmla="*/ 1691054 w 1929492"/>
              <a:gd name="connsiteY2" fmla="*/ 698500 h 4858238"/>
              <a:gd name="connsiteX3" fmla="*/ 1919654 w 1929492"/>
              <a:gd name="connsiteY3" fmla="*/ 1600200 h 4858238"/>
              <a:gd name="connsiteX4" fmla="*/ 1914769 w 1929492"/>
              <a:gd name="connsiteY4" fmla="*/ 2610338 h 4858238"/>
              <a:gd name="connsiteX5" fmla="*/ 1725246 w 1929492"/>
              <a:gd name="connsiteY5" fmla="*/ 3357685 h 4858238"/>
              <a:gd name="connsiteX6" fmla="*/ 1487854 w 1929492"/>
              <a:gd name="connsiteY6" fmla="*/ 3949700 h 4858238"/>
              <a:gd name="connsiteX7" fmla="*/ 1109785 w 1929492"/>
              <a:gd name="connsiteY7" fmla="*/ 4512408 h 4858238"/>
              <a:gd name="connsiteX8" fmla="*/ 805961 w 1929492"/>
              <a:gd name="connsiteY8" fmla="*/ 4858238 h 4858238"/>
              <a:gd name="connsiteX9" fmla="*/ 0 w 1929492"/>
              <a:gd name="connsiteY9" fmla="*/ 4051300 h 4858238"/>
              <a:gd name="connsiteX10" fmla="*/ 417146 w 1929492"/>
              <a:gd name="connsiteY10" fmla="*/ 3528646 h 4858238"/>
              <a:gd name="connsiteX11" fmla="*/ 713154 w 1929492"/>
              <a:gd name="connsiteY11" fmla="*/ 2819400 h 4858238"/>
              <a:gd name="connsiteX12" fmla="*/ 789354 w 1929492"/>
              <a:gd name="connsiteY12" fmla="*/ 2222500 h 4858238"/>
              <a:gd name="connsiteX13" fmla="*/ 751254 w 1929492"/>
              <a:gd name="connsiteY13" fmla="*/ 1714500 h 4858238"/>
              <a:gd name="connsiteX14" fmla="*/ 649654 w 1929492"/>
              <a:gd name="connsiteY14" fmla="*/ 1282700 h 4858238"/>
              <a:gd name="connsiteX15" fmla="*/ 573454 w 1929492"/>
              <a:gd name="connsiteY15" fmla="*/ 1028700 h 4858238"/>
              <a:gd name="connsiteX16" fmla="*/ 344854 w 1929492"/>
              <a:gd name="connsiteY16" fmla="*/ 673100 h 4858238"/>
              <a:gd name="connsiteX0" fmla="*/ 344854 w 1929492"/>
              <a:gd name="connsiteY0" fmla="*/ 673100 h 4858238"/>
              <a:gd name="connsiteX1" fmla="*/ 1398954 w 1929492"/>
              <a:gd name="connsiteY1" fmla="*/ 0 h 4858238"/>
              <a:gd name="connsiteX2" fmla="*/ 1691054 w 1929492"/>
              <a:gd name="connsiteY2" fmla="*/ 698500 h 4858238"/>
              <a:gd name="connsiteX3" fmla="*/ 1919654 w 1929492"/>
              <a:gd name="connsiteY3" fmla="*/ 1600200 h 4858238"/>
              <a:gd name="connsiteX4" fmla="*/ 1914769 w 1929492"/>
              <a:gd name="connsiteY4" fmla="*/ 2610338 h 4858238"/>
              <a:gd name="connsiteX5" fmla="*/ 1725246 w 1929492"/>
              <a:gd name="connsiteY5" fmla="*/ 3357685 h 4858238"/>
              <a:gd name="connsiteX6" fmla="*/ 1487854 w 1929492"/>
              <a:gd name="connsiteY6" fmla="*/ 3949700 h 4858238"/>
              <a:gd name="connsiteX7" fmla="*/ 1109785 w 1929492"/>
              <a:gd name="connsiteY7" fmla="*/ 4512408 h 4858238"/>
              <a:gd name="connsiteX8" fmla="*/ 805961 w 1929492"/>
              <a:gd name="connsiteY8" fmla="*/ 4858238 h 4858238"/>
              <a:gd name="connsiteX9" fmla="*/ 0 w 1929492"/>
              <a:gd name="connsiteY9" fmla="*/ 4051300 h 4858238"/>
              <a:gd name="connsiteX10" fmla="*/ 417146 w 1929492"/>
              <a:gd name="connsiteY10" fmla="*/ 3528646 h 4858238"/>
              <a:gd name="connsiteX11" fmla="*/ 707292 w 1929492"/>
              <a:gd name="connsiteY11" fmla="*/ 2819400 h 4858238"/>
              <a:gd name="connsiteX12" fmla="*/ 789354 w 1929492"/>
              <a:gd name="connsiteY12" fmla="*/ 2222500 h 4858238"/>
              <a:gd name="connsiteX13" fmla="*/ 751254 w 1929492"/>
              <a:gd name="connsiteY13" fmla="*/ 1714500 h 4858238"/>
              <a:gd name="connsiteX14" fmla="*/ 649654 w 1929492"/>
              <a:gd name="connsiteY14" fmla="*/ 1282700 h 4858238"/>
              <a:gd name="connsiteX15" fmla="*/ 573454 w 1929492"/>
              <a:gd name="connsiteY15" fmla="*/ 1028700 h 4858238"/>
              <a:gd name="connsiteX16" fmla="*/ 344854 w 1929492"/>
              <a:gd name="connsiteY16" fmla="*/ 673100 h 4858238"/>
              <a:gd name="connsiteX0" fmla="*/ 344854 w 1929492"/>
              <a:gd name="connsiteY0" fmla="*/ 673100 h 4858238"/>
              <a:gd name="connsiteX1" fmla="*/ 1398954 w 1929492"/>
              <a:gd name="connsiteY1" fmla="*/ 0 h 4858238"/>
              <a:gd name="connsiteX2" fmla="*/ 1691054 w 1929492"/>
              <a:gd name="connsiteY2" fmla="*/ 698500 h 4858238"/>
              <a:gd name="connsiteX3" fmla="*/ 1919654 w 1929492"/>
              <a:gd name="connsiteY3" fmla="*/ 1600200 h 4858238"/>
              <a:gd name="connsiteX4" fmla="*/ 1914769 w 1929492"/>
              <a:gd name="connsiteY4" fmla="*/ 2610338 h 4858238"/>
              <a:gd name="connsiteX5" fmla="*/ 1725246 w 1929492"/>
              <a:gd name="connsiteY5" fmla="*/ 3357685 h 4858238"/>
              <a:gd name="connsiteX6" fmla="*/ 1487854 w 1929492"/>
              <a:gd name="connsiteY6" fmla="*/ 3949700 h 4858238"/>
              <a:gd name="connsiteX7" fmla="*/ 1109785 w 1929492"/>
              <a:gd name="connsiteY7" fmla="*/ 4512408 h 4858238"/>
              <a:gd name="connsiteX8" fmla="*/ 805961 w 1929492"/>
              <a:gd name="connsiteY8" fmla="*/ 4858238 h 4858238"/>
              <a:gd name="connsiteX9" fmla="*/ 0 w 1929492"/>
              <a:gd name="connsiteY9" fmla="*/ 4051300 h 4858238"/>
              <a:gd name="connsiteX10" fmla="*/ 417146 w 1929492"/>
              <a:gd name="connsiteY10" fmla="*/ 3528646 h 4858238"/>
              <a:gd name="connsiteX11" fmla="*/ 707292 w 1929492"/>
              <a:gd name="connsiteY11" fmla="*/ 2819400 h 4858238"/>
              <a:gd name="connsiteX12" fmla="*/ 771769 w 1929492"/>
              <a:gd name="connsiteY12" fmla="*/ 2216638 h 4858238"/>
              <a:gd name="connsiteX13" fmla="*/ 751254 w 1929492"/>
              <a:gd name="connsiteY13" fmla="*/ 1714500 h 4858238"/>
              <a:gd name="connsiteX14" fmla="*/ 649654 w 1929492"/>
              <a:gd name="connsiteY14" fmla="*/ 1282700 h 4858238"/>
              <a:gd name="connsiteX15" fmla="*/ 573454 w 1929492"/>
              <a:gd name="connsiteY15" fmla="*/ 1028700 h 4858238"/>
              <a:gd name="connsiteX16" fmla="*/ 344854 w 1929492"/>
              <a:gd name="connsiteY16" fmla="*/ 673100 h 4858238"/>
              <a:gd name="connsiteX0" fmla="*/ 344854 w 1929492"/>
              <a:gd name="connsiteY0" fmla="*/ 673100 h 4858238"/>
              <a:gd name="connsiteX1" fmla="*/ 1398954 w 1929492"/>
              <a:gd name="connsiteY1" fmla="*/ 0 h 4858238"/>
              <a:gd name="connsiteX2" fmla="*/ 1691054 w 1929492"/>
              <a:gd name="connsiteY2" fmla="*/ 698500 h 4858238"/>
              <a:gd name="connsiteX3" fmla="*/ 1919654 w 1929492"/>
              <a:gd name="connsiteY3" fmla="*/ 1600200 h 4858238"/>
              <a:gd name="connsiteX4" fmla="*/ 1914769 w 1929492"/>
              <a:gd name="connsiteY4" fmla="*/ 2610338 h 4858238"/>
              <a:gd name="connsiteX5" fmla="*/ 1725246 w 1929492"/>
              <a:gd name="connsiteY5" fmla="*/ 3357685 h 4858238"/>
              <a:gd name="connsiteX6" fmla="*/ 1487854 w 1929492"/>
              <a:gd name="connsiteY6" fmla="*/ 3949700 h 4858238"/>
              <a:gd name="connsiteX7" fmla="*/ 1109785 w 1929492"/>
              <a:gd name="connsiteY7" fmla="*/ 4512408 h 4858238"/>
              <a:gd name="connsiteX8" fmla="*/ 805961 w 1929492"/>
              <a:gd name="connsiteY8" fmla="*/ 4858238 h 4858238"/>
              <a:gd name="connsiteX9" fmla="*/ 0 w 1929492"/>
              <a:gd name="connsiteY9" fmla="*/ 4051300 h 4858238"/>
              <a:gd name="connsiteX10" fmla="*/ 417146 w 1929492"/>
              <a:gd name="connsiteY10" fmla="*/ 3528646 h 4858238"/>
              <a:gd name="connsiteX11" fmla="*/ 707292 w 1929492"/>
              <a:gd name="connsiteY11" fmla="*/ 2819400 h 4858238"/>
              <a:gd name="connsiteX12" fmla="*/ 771769 w 1929492"/>
              <a:gd name="connsiteY12" fmla="*/ 2216638 h 4858238"/>
              <a:gd name="connsiteX13" fmla="*/ 739531 w 1929492"/>
              <a:gd name="connsiteY13" fmla="*/ 1696915 h 4858238"/>
              <a:gd name="connsiteX14" fmla="*/ 649654 w 1929492"/>
              <a:gd name="connsiteY14" fmla="*/ 1282700 h 4858238"/>
              <a:gd name="connsiteX15" fmla="*/ 573454 w 1929492"/>
              <a:gd name="connsiteY15" fmla="*/ 1028700 h 4858238"/>
              <a:gd name="connsiteX16" fmla="*/ 344854 w 1929492"/>
              <a:gd name="connsiteY16" fmla="*/ 673100 h 4858238"/>
              <a:gd name="connsiteX0" fmla="*/ 344854 w 1929492"/>
              <a:gd name="connsiteY0" fmla="*/ 673100 h 4858238"/>
              <a:gd name="connsiteX1" fmla="*/ 1398954 w 1929492"/>
              <a:gd name="connsiteY1" fmla="*/ 0 h 4858238"/>
              <a:gd name="connsiteX2" fmla="*/ 1691054 w 1929492"/>
              <a:gd name="connsiteY2" fmla="*/ 698500 h 4858238"/>
              <a:gd name="connsiteX3" fmla="*/ 1919654 w 1929492"/>
              <a:gd name="connsiteY3" fmla="*/ 1600200 h 4858238"/>
              <a:gd name="connsiteX4" fmla="*/ 1914769 w 1929492"/>
              <a:gd name="connsiteY4" fmla="*/ 2610338 h 4858238"/>
              <a:gd name="connsiteX5" fmla="*/ 1725246 w 1929492"/>
              <a:gd name="connsiteY5" fmla="*/ 3357685 h 4858238"/>
              <a:gd name="connsiteX6" fmla="*/ 1487854 w 1929492"/>
              <a:gd name="connsiteY6" fmla="*/ 3949700 h 4858238"/>
              <a:gd name="connsiteX7" fmla="*/ 1109785 w 1929492"/>
              <a:gd name="connsiteY7" fmla="*/ 4512408 h 4858238"/>
              <a:gd name="connsiteX8" fmla="*/ 805961 w 1929492"/>
              <a:gd name="connsiteY8" fmla="*/ 4858238 h 4858238"/>
              <a:gd name="connsiteX9" fmla="*/ 0 w 1929492"/>
              <a:gd name="connsiteY9" fmla="*/ 4051300 h 4858238"/>
              <a:gd name="connsiteX10" fmla="*/ 417146 w 1929492"/>
              <a:gd name="connsiteY10" fmla="*/ 3528646 h 4858238"/>
              <a:gd name="connsiteX11" fmla="*/ 707292 w 1929492"/>
              <a:gd name="connsiteY11" fmla="*/ 2819400 h 4858238"/>
              <a:gd name="connsiteX12" fmla="*/ 771769 w 1929492"/>
              <a:gd name="connsiteY12" fmla="*/ 2216638 h 4858238"/>
              <a:gd name="connsiteX13" fmla="*/ 739531 w 1929492"/>
              <a:gd name="connsiteY13" fmla="*/ 1696915 h 4858238"/>
              <a:gd name="connsiteX14" fmla="*/ 649654 w 1929492"/>
              <a:gd name="connsiteY14" fmla="*/ 1282700 h 4858238"/>
              <a:gd name="connsiteX15" fmla="*/ 573454 w 1929492"/>
              <a:gd name="connsiteY15" fmla="*/ 1028700 h 4858238"/>
              <a:gd name="connsiteX16" fmla="*/ 344854 w 1929492"/>
              <a:gd name="connsiteY16" fmla="*/ 673100 h 4858238"/>
              <a:gd name="connsiteX0" fmla="*/ 344854 w 1944022"/>
              <a:gd name="connsiteY0" fmla="*/ 673100 h 4858238"/>
              <a:gd name="connsiteX1" fmla="*/ 1398954 w 1944022"/>
              <a:gd name="connsiteY1" fmla="*/ 0 h 4858238"/>
              <a:gd name="connsiteX2" fmla="*/ 1691054 w 1944022"/>
              <a:gd name="connsiteY2" fmla="*/ 698500 h 4858238"/>
              <a:gd name="connsiteX3" fmla="*/ 1919654 w 1944022"/>
              <a:gd name="connsiteY3" fmla="*/ 1600200 h 4858238"/>
              <a:gd name="connsiteX4" fmla="*/ 1914769 w 1944022"/>
              <a:gd name="connsiteY4" fmla="*/ 2610338 h 4858238"/>
              <a:gd name="connsiteX5" fmla="*/ 1725246 w 1944022"/>
              <a:gd name="connsiteY5" fmla="*/ 3357685 h 4858238"/>
              <a:gd name="connsiteX6" fmla="*/ 1487854 w 1944022"/>
              <a:gd name="connsiteY6" fmla="*/ 3949700 h 4858238"/>
              <a:gd name="connsiteX7" fmla="*/ 1109785 w 1944022"/>
              <a:gd name="connsiteY7" fmla="*/ 4512408 h 4858238"/>
              <a:gd name="connsiteX8" fmla="*/ 805961 w 1944022"/>
              <a:gd name="connsiteY8" fmla="*/ 4858238 h 4858238"/>
              <a:gd name="connsiteX9" fmla="*/ 0 w 1944022"/>
              <a:gd name="connsiteY9" fmla="*/ 4051300 h 4858238"/>
              <a:gd name="connsiteX10" fmla="*/ 417146 w 1944022"/>
              <a:gd name="connsiteY10" fmla="*/ 3528646 h 4858238"/>
              <a:gd name="connsiteX11" fmla="*/ 707292 w 1944022"/>
              <a:gd name="connsiteY11" fmla="*/ 2819400 h 4858238"/>
              <a:gd name="connsiteX12" fmla="*/ 771769 w 1944022"/>
              <a:gd name="connsiteY12" fmla="*/ 2216638 h 4858238"/>
              <a:gd name="connsiteX13" fmla="*/ 739531 w 1944022"/>
              <a:gd name="connsiteY13" fmla="*/ 1696915 h 4858238"/>
              <a:gd name="connsiteX14" fmla="*/ 649654 w 1944022"/>
              <a:gd name="connsiteY14" fmla="*/ 1282700 h 4858238"/>
              <a:gd name="connsiteX15" fmla="*/ 573454 w 1944022"/>
              <a:gd name="connsiteY15" fmla="*/ 1028700 h 4858238"/>
              <a:gd name="connsiteX16" fmla="*/ 344854 w 1944022"/>
              <a:gd name="connsiteY16" fmla="*/ 673100 h 4858238"/>
              <a:gd name="connsiteX0" fmla="*/ 344854 w 1936995"/>
              <a:gd name="connsiteY0" fmla="*/ 673100 h 4858238"/>
              <a:gd name="connsiteX1" fmla="*/ 1398954 w 1936995"/>
              <a:gd name="connsiteY1" fmla="*/ 0 h 4858238"/>
              <a:gd name="connsiteX2" fmla="*/ 1691054 w 1936995"/>
              <a:gd name="connsiteY2" fmla="*/ 698500 h 4858238"/>
              <a:gd name="connsiteX3" fmla="*/ 1919654 w 1936995"/>
              <a:gd name="connsiteY3" fmla="*/ 1600200 h 4858238"/>
              <a:gd name="connsiteX4" fmla="*/ 1914769 w 1936995"/>
              <a:gd name="connsiteY4" fmla="*/ 2610338 h 4858238"/>
              <a:gd name="connsiteX5" fmla="*/ 1725246 w 1936995"/>
              <a:gd name="connsiteY5" fmla="*/ 3357685 h 4858238"/>
              <a:gd name="connsiteX6" fmla="*/ 1487854 w 1936995"/>
              <a:gd name="connsiteY6" fmla="*/ 3949700 h 4858238"/>
              <a:gd name="connsiteX7" fmla="*/ 1109785 w 1936995"/>
              <a:gd name="connsiteY7" fmla="*/ 4512408 h 4858238"/>
              <a:gd name="connsiteX8" fmla="*/ 805961 w 1936995"/>
              <a:gd name="connsiteY8" fmla="*/ 4858238 h 4858238"/>
              <a:gd name="connsiteX9" fmla="*/ 0 w 1936995"/>
              <a:gd name="connsiteY9" fmla="*/ 4051300 h 4858238"/>
              <a:gd name="connsiteX10" fmla="*/ 417146 w 1936995"/>
              <a:gd name="connsiteY10" fmla="*/ 3528646 h 4858238"/>
              <a:gd name="connsiteX11" fmla="*/ 707292 w 1936995"/>
              <a:gd name="connsiteY11" fmla="*/ 2819400 h 4858238"/>
              <a:gd name="connsiteX12" fmla="*/ 771769 w 1936995"/>
              <a:gd name="connsiteY12" fmla="*/ 2216638 h 4858238"/>
              <a:gd name="connsiteX13" fmla="*/ 739531 w 1936995"/>
              <a:gd name="connsiteY13" fmla="*/ 1696915 h 4858238"/>
              <a:gd name="connsiteX14" fmla="*/ 649654 w 1936995"/>
              <a:gd name="connsiteY14" fmla="*/ 1282700 h 4858238"/>
              <a:gd name="connsiteX15" fmla="*/ 573454 w 1936995"/>
              <a:gd name="connsiteY15" fmla="*/ 1028700 h 4858238"/>
              <a:gd name="connsiteX16" fmla="*/ 344854 w 1936995"/>
              <a:gd name="connsiteY16" fmla="*/ 673100 h 4858238"/>
              <a:gd name="connsiteX0" fmla="*/ 344854 w 1936995"/>
              <a:gd name="connsiteY0" fmla="*/ 673100 h 4858238"/>
              <a:gd name="connsiteX1" fmla="*/ 1398954 w 1936995"/>
              <a:gd name="connsiteY1" fmla="*/ 0 h 4858238"/>
              <a:gd name="connsiteX2" fmla="*/ 1691054 w 1936995"/>
              <a:gd name="connsiteY2" fmla="*/ 698500 h 4858238"/>
              <a:gd name="connsiteX3" fmla="*/ 1919654 w 1936995"/>
              <a:gd name="connsiteY3" fmla="*/ 1600200 h 4858238"/>
              <a:gd name="connsiteX4" fmla="*/ 1914769 w 1936995"/>
              <a:gd name="connsiteY4" fmla="*/ 2610338 h 4858238"/>
              <a:gd name="connsiteX5" fmla="*/ 1725246 w 1936995"/>
              <a:gd name="connsiteY5" fmla="*/ 3357685 h 4858238"/>
              <a:gd name="connsiteX6" fmla="*/ 1487854 w 1936995"/>
              <a:gd name="connsiteY6" fmla="*/ 3949700 h 4858238"/>
              <a:gd name="connsiteX7" fmla="*/ 1109785 w 1936995"/>
              <a:gd name="connsiteY7" fmla="*/ 4512408 h 4858238"/>
              <a:gd name="connsiteX8" fmla="*/ 805961 w 1936995"/>
              <a:gd name="connsiteY8" fmla="*/ 4858238 h 4858238"/>
              <a:gd name="connsiteX9" fmla="*/ 0 w 1936995"/>
              <a:gd name="connsiteY9" fmla="*/ 4051300 h 4858238"/>
              <a:gd name="connsiteX10" fmla="*/ 417146 w 1936995"/>
              <a:gd name="connsiteY10" fmla="*/ 3528646 h 4858238"/>
              <a:gd name="connsiteX11" fmla="*/ 707292 w 1936995"/>
              <a:gd name="connsiteY11" fmla="*/ 2819400 h 4858238"/>
              <a:gd name="connsiteX12" fmla="*/ 771769 w 1936995"/>
              <a:gd name="connsiteY12" fmla="*/ 2216638 h 4858238"/>
              <a:gd name="connsiteX13" fmla="*/ 739531 w 1936995"/>
              <a:gd name="connsiteY13" fmla="*/ 1696915 h 4858238"/>
              <a:gd name="connsiteX14" fmla="*/ 649654 w 1936995"/>
              <a:gd name="connsiteY14" fmla="*/ 1282700 h 4858238"/>
              <a:gd name="connsiteX15" fmla="*/ 573454 w 1936995"/>
              <a:gd name="connsiteY15" fmla="*/ 1028700 h 4858238"/>
              <a:gd name="connsiteX16" fmla="*/ 344854 w 1936995"/>
              <a:gd name="connsiteY16" fmla="*/ 673100 h 4858238"/>
              <a:gd name="connsiteX0" fmla="*/ 344854 w 1936995"/>
              <a:gd name="connsiteY0" fmla="*/ 673100 h 4858238"/>
              <a:gd name="connsiteX1" fmla="*/ 1398954 w 1936995"/>
              <a:gd name="connsiteY1" fmla="*/ 0 h 4858238"/>
              <a:gd name="connsiteX2" fmla="*/ 1691054 w 1936995"/>
              <a:gd name="connsiteY2" fmla="*/ 698500 h 4858238"/>
              <a:gd name="connsiteX3" fmla="*/ 1919654 w 1936995"/>
              <a:gd name="connsiteY3" fmla="*/ 1600200 h 4858238"/>
              <a:gd name="connsiteX4" fmla="*/ 1914769 w 1936995"/>
              <a:gd name="connsiteY4" fmla="*/ 2610338 h 4858238"/>
              <a:gd name="connsiteX5" fmla="*/ 1725246 w 1936995"/>
              <a:gd name="connsiteY5" fmla="*/ 3357685 h 4858238"/>
              <a:gd name="connsiteX6" fmla="*/ 1487854 w 1936995"/>
              <a:gd name="connsiteY6" fmla="*/ 3949700 h 4858238"/>
              <a:gd name="connsiteX7" fmla="*/ 1109785 w 1936995"/>
              <a:gd name="connsiteY7" fmla="*/ 4512408 h 4858238"/>
              <a:gd name="connsiteX8" fmla="*/ 805961 w 1936995"/>
              <a:gd name="connsiteY8" fmla="*/ 4858238 h 4858238"/>
              <a:gd name="connsiteX9" fmla="*/ 0 w 1936995"/>
              <a:gd name="connsiteY9" fmla="*/ 4051300 h 4858238"/>
              <a:gd name="connsiteX10" fmla="*/ 417146 w 1936995"/>
              <a:gd name="connsiteY10" fmla="*/ 3528646 h 4858238"/>
              <a:gd name="connsiteX11" fmla="*/ 707292 w 1936995"/>
              <a:gd name="connsiteY11" fmla="*/ 2819400 h 4858238"/>
              <a:gd name="connsiteX12" fmla="*/ 771769 w 1936995"/>
              <a:gd name="connsiteY12" fmla="*/ 2216638 h 4858238"/>
              <a:gd name="connsiteX13" fmla="*/ 769817 w 1936995"/>
              <a:gd name="connsiteY13" fmla="*/ 1945054 h 4858238"/>
              <a:gd name="connsiteX14" fmla="*/ 739531 w 1936995"/>
              <a:gd name="connsiteY14" fmla="*/ 1696915 h 4858238"/>
              <a:gd name="connsiteX15" fmla="*/ 649654 w 1936995"/>
              <a:gd name="connsiteY15" fmla="*/ 1282700 h 4858238"/>
              <a:gd name="connsiteX16" fmla="*/ 573454 w 1936995"/>
              <a:gd name="connsiteY16" fmla="*/ 1028700 h 4858238"/>
              <a:gd name="connsiteX17" fmla="*/ 344854 w 1936995"/>
              <a:gd name="connsiteY17" fmla="*/ 673100 h 4858238"/>
              <a:gd name="connsiteX0" fmla="*/ 344854 w 1936995"/>
              <a:gd name="connsiteY0" fmla="*/ 673100 h 4858238"/>
              <a:gd name="connsiteX1" fmla="*/ 1398954 w 1936995"/>
              <a:gd name="connsiteY1" fmla="*/ 0 h 4858238"/>
              <a:gd name="connsiteX2" fmla="*/ 1691054 w 1936995"/>
              <a:gd name="connsiteY2" fmla="*/ 698500 h 4858238"/>
              <a:gd name="connsiteX3" fmla="*/ 1919654 w 1936995"/>
              <a:gd name="connsiteY3" fmla="*/ 1600200 h 4858238"/>
              <a:gd name="connsiteX4" fmla="*/ 1914769 w 1936995"/>
              <a:gd name="connsiteY4" fmla="*/ 2610338 h 4858238"/>
              <a:gd name="connsiteX5" fmla="*/ 1725246 w 1936995"/>
              <a:gd name="connsiteY5" fmla="*/ 3357685 h 4858238"/>
              <a:gd name="connsiteX6" fmla="*/ 1487854 w 1936995"/>
              <a:gd name="connsiteY6" fmla="*/ 3949700 h 4858238"/>
              <a:gd name="connsiteX7" fmla="*/ 1109785 w 1936995"/>
              <a:gd name="connsiteY7" fmla="*/ 4512408 h 4858238"/>
              <a:gd name="connsiteX8" fmla="*/ 805961 w 1936995"/>
              <a:gd name="connsiteY8" fmla="*/ 4858238 h 4858238"/>
              <a:gd name="connsiteX9" fmla="*/ 0 w 1936995"/>
              <a:gd name="connsiteY9" fmla="*/ 4051300 h 4858238"/>
              <a:gd name="connsiteX10" fmla="*/ 417146 w 1936995"/>
              <a:gd name="connsiteY10" fmla="*/ 3528646 h 4858238"/>
              <a:gd name="connsiteX11" fmla="*/ 707292 w 1936995"/>
              <a:gd name="connsiteY11" fmla="*/ 2819400 h 4858238"/>
              <a:gd name="connsiteX12" fmla="*/ 771769 w 1936995"/>
              <a:gd name="connsiteY12" fmla="*/ 2216638 h 4858238"/>
              <a:gd name="connsiteX13" fmla="*/ 769817 w 1936995"/>
              <a:gd name="connsiteY13" fmla="*/ 1945054 h 4858238"/>
              <a:gd name="connsiteX14" fmla="*/ 739531 w 1936995"/>
              <a:gd name="connsiteY14" fmla="*/ 1696915 h 4858238"/>
              <a:gd name="connsiteX15" fmla="*/ 649654 w 1936995"/>
              <a:gd name="connsiteY15" fmla="*/ 1282700 h 4858238"/>
              <a:gd name="connsiteX16" fmla="*/ 538284 w 1936995"/>
              <a:gd name="connsiteY16" fmla="*/ 1028700 h 4858238"/>
              <a:gd name="connsiteX17" fmla="*/ 344854 w 1936995"/>
              <a:gd name="connsiteY17" fmla="*/ 673100 h 4858238"/>
              <a:gd name="connsiteX0" fmla="*/ 344854 w 1936995"/>
              <a:gd name="connsiteY0" fmla="*/ 678962 h 4864100"/>
              <a:gd name="connsiteX1" fmla="*/ 1375508 w 1936995"/>
              <a:gd name="connsiteY1" fmla="*/ 0 h 4864100"/>
              <a:gd name="connsiteX2" fmla="*/ 1691054 w 1936995"/>
              <a:gd name="connsiteY2" fmla="*/ 704362 h 4864100"/>
              <a:gd name="connsiteX3" fmla="*/ 1919654 w 1936995"/>
              <a:gd name="connsiteY3" fmla="*/ 1606062 h 4864100"/>
              <a:gd name="connsiteX4" fmla="*/ 1914769 w 1936995"/>
              <a:gd name="connsiteY4" fmla="*/ 2616200 h 4864100"/>
              <a:gd name="connsiteX5" fmla="*/ 1725246 w 1936995"/>
              <a:gd name="connsiteY5" fmla="*/ 3363547 h 4864100"/>
              <a:gd name="connsiteX6" fmla="*/ 1487854 w 1936995"/>
              <a:gd name="connsiteY6" fmla="*/ 3955562 h 4864100"/>
              <a:gd name="connsiteX7" fmla="*/ 1109785 w 1936995"/>
              <a:gd name="connsiteY7" fmla="*/ 4518270 h 4864100"/>
              <a:gd name="connsiteX8" fmla="*/ 805961 w 1936995"/>
              <a:gd name="connsiteY8" fmla="*/ 4864100 h 4864100"/>
              <a:gd name="connsiteX9" fmla="*/ 0 w 1936995"/>
              <a:gd name="connsiteY9" fmla="*/ 4057162 h 4864100"/>
              <a:gd name="connsiteX10" fmla="*/ 417146 w 1936995"/>
              <a:gd name="connsiteY10" fmla="*/ 3534508 h 4864100"/>
              <a:gd name="connsiteX11" fmla="*/ 707292 w 1936995"/>
              <a:gd name="connsiteY11" fmla="*/ 2825262 h 4864100"/>
              <a:gd name="connsiteX12" fmla="*/ 771769 w 1936995"/>
              <a:gd name="connsiteY12" fmla="*/ 2222500 h 4864100"/>
              <a:gd name="connsiteX13" fmla="*/ 769817 w 1936995"/>
              <a:gd name="connsiteY13" fmla="*/ 1950916 h 4864100"/>
              <a:gd name="connsiteX14" fmla="*/ 739531 w 1936995"/>
              <a:gd name="connsiteY14" fmla="*/ 1702777 h 4864100"/>
              <a:gd name="connsiteX15" fmla="*/ 649654 w 1936995"/>
              <a:gd name="connsiteY15" fmla="*/ 1288562 h 4864100"/>
              <a:gd name="connsiteX16" fmla="*/ 538284 w 1936995"/>
              <a:gd name="connsiteY16" fmla="*/ 1034562 h 4864100"/>
              <a:gd name="connsiteX17" fmla="*/ 344854 w 1936995"/>
              <a:gd name="connsiteY17" fmla="*/ 678962 h 4864100"/>
              <a:gd name="connsiteX0" fmla="*/ 344854 w 1930131"/>
              <a:gd name="connsiteY0" fmla="*/ 678962 h 4864100"/>
              <a:gd name="connsiteX1" fmla="*/ 1375508 w 1930131"/>
              <a:gd name="connsiteY1" fmla="*/ 0 h 4864100"/>
              <a:gd name="connsiteX2" fmla="*/ 1691054 w 1930131"/>
              <a:gd name="connsiteY2" fmla="*/ 704362 h 4864100"/>
              <a:gd name="connsiteX3" fmla="*/ 1902069 w 1930131"/>
              <a:gd name="connsiteY3" fmla="*/ 1594339 h 4864100"/>
              <a:gd name="connsiteX4" fmla="*/ 1914769 w 1930131"/>
              <a:gd name="connsiteY4" fmla="*/ 2616200 h 4864100"/>
              <a:gd name="connsiteX5" fmla="*/ 1725246 w 1930131"/>
              <a:gd name="connsiteY5" fmla="*/ 3363547 h 4864100"/>
              <a:gd name="connsiteX6" fmla="*/ 1487854 w 1930131"/>
              <a:gd name="connsiteY6" fmla="*/ 3955562 h 4864100"/>
              <a:gd name="connsiteX7" fmla="*/ 1109785 w 1930131"/>
              <a:gd name="connsiteY7" fmla="*/ 4518270 h 4864100"/>
              <a:gd name="connsiteX8" fmla="*/ 805961 w 1930131"/>
              <a:gd name="connsiteY8" fmla="*/ 4864100 h 4864100"/>
              <a:gd name="connsiteX9" fmla="*/ 0 w 1930131"/>
              <a:gd name="connsiteY9" fmla="*/ 4057162 h 4864100"/>
              <a:gd name="connsiteX10" fmla="*/ 417146 w 1930131"/>
              <a:gd name="connsiteY10" fmla="*/ 3534508 h 4864100"/>
              <a:gd name="connsiteX11" fmla="*/ 707292 w 1930131"/>
              <a:gd name="connsiteY11" fmla="*/ 2825262 h 4864100"/>
              <a:gd name="connsiteX12" fmla="*/ 771769 w 1930131"/>
              <a:gd name="connsiteY12" fmla="*/ 2222500 h 4864100"/>
              <a:gd name="connsiteX13" fmla="*/ 769817 w 1930131"/>
              <a:gd name="connsiteY13" fmla="*/ 1950916 h 4864100"/>
              <a:gd name="connsiteX14" fmla="*/ 739531 w 1930131"/>
              <a:gd name="connsiteY14" fmla="*/ 1702777 h 4864100"/>
              <a:gd name="connsiteX15" fmla="*/ 649654 w 1930131"/>
              <a:gd name="connsiteY15" fmla="*/ 1288562 h 4864100"/>
              <a:gd name="connsiteX16" fmla="*/ 538284 w 1930131"/>
              <a:gd name="connsiteY16" fmla="*/ 1034562 h 4864100"/>
              <a:gd name="connsiteX17" fmla="*/ 344854 w 1930131"/>
              <a:gd name="connsiteY17" fmla="*/ 678962 h 4864100"/>
              <a:gd name="connsiteX0" fmla="*/ 344854 w 1930131"/>
              <a:gd name="connsiteY0" fmla="*/ 678962 h 4864100"/>
              <a:gd name="connsiteX1" fmla="*/ 1375508 w 1930131"/>
              <a:gd name="connsiteY1" fmla="*/ 0 h 4864100"/>
              <a:gd name="connsiteX2" fmla="*/ 1691054 w 1930131"/>
              <a:gd name="connsiteY2" fmla="*/ 704362 h 4864100"/>
              <a:gd name="connsiteX3" fmla="*/ 1789724 w 1930131"/>
              <a:gd name="connsiteY3" fmla="*/ 1001347 h 4864100"/>
              <a:gd name="connsiteX4" fmla="*/ 1902069 w 1930131"/>
              <a:gd name="connsiteY4" fmla="*/ 1594339 h 4864100"/>
              <a:gd name="connsiteX5" fmla="*/ 1914769 w 1930131"/>
              <a:gd name="connsiteY5" fmla="*/ 2616200 h 4864100"/>
              <a:gd name="connsiteX6" fmla="*/ 1725246 w 1930131"/>
              <a:gd name="connsiteY6" fmla="*/ 3363547 h 4864100"/>
              <a:gd name="connsiteX7" fmla="*/ 1487854 w 1930131"/>
              <a:gd name="connsiteY7" fmla="*/ 3955562 h 4864100"/>
              <a:gd name="connsiteX8" fmla="*/ 1109785 w 1930131"/>
              <a:gd name="connsiteY8" fmla="*/ 4518270 h 4864100"/>
              <a:gd name="connsiteX9" fmla="*/ 805961 w 1930131"/>
              <a:gd name="connsiteY9" fmla="*/ 4864100 h 4864100"/>
              <a:gd name="connsiteX10" fmla="*/ 0 w 1930131"/>
              <a:gd name="connsiteY10" fmla="*/ 4057162 h 4864100"/>
              <a:gd name="connsiteX11" fmla="*/ 417146 w 1930131"/>
              <a:gd name="connsiteY11" fmla="*/ 3534508 h 4864100"/>
              <a:gd name="connsiteX12" fmla="*/ 707292 w 1930131"/>
              <a:gd name="connsiteY12" fmla="*/ 2825262 h 4864100"/>
              <a:gd name="connsiteX13" fmla="*/ 771769 w 1930131"/>
              <a:gd name="connsiteY13" fmla="*/ 2222500 h 4864100"/>
              <a:gd name="connsiteX14" fmla="*/ 769817 w 1930131"/>
              <a:gd name="connsiteY14" fmla="*/ 1950916 h 4864100"/>
              <a:gd name="connsiteX15" fmla="*/ 739531 w 1930131"/>
              <a:gd name="connsiteY15" fmla="*/ 1702777 h 4864100"/>
              <a:gd name="connsiteX16" fmla="*/ 649654 w 1930131"/>
              <a:gd name="connsiteY16" fmla="*/ 1288562 h 4864100"/>
              <a:gd name="connsiteX17" fmla="*/ 538284 w 1930131"/>
              <a:gd name="connsiteY17" fmla="*/ 1034562 h 4864100"/>
              <a:gd name="connsiteX18" fmla="*/ 344854 w 1930131"/>
              <a:gd name="connsiteY18" fmla="*/ 678962 h 4864100"/>
              <a:gd name="connsiteX0" fmla="*/ 344854 w 1930131"/>
              <a:gd name="connsiteY0" fmla="*/ 678962 h 4864100"/>
              <a:gd name="connsiteX1" fmla="*/ 1375508 w 1930131"/>
              <a:gd name="connsiteY1" fmla="*/ 0 h 4864100"/>
              <a:gd name="connsiteX2" fmla="*/ 1572847 w 1930131"/>
              <a:gd name="connsiteY2" fmla="*/ 415193 h 4864100"/>
              <a:gd name="connsiteX3" fmla="*/ 1691054 w 1930131"/>
              <a:gd name="connsiteY3" fmla="*/ 704362 h 4864100"/>
              <a:gd name="connsiteX4" fmla="*/ 1789724 w 1930131"/>
              <a:gd name="connsiteY4" fmla="*/ 1001347 h 4864100"/>
              <a:gd name="connsiteX5" fmla="*/ 1902069 w 1930131"/>
              <a:gd name="connsiteY5" fmla="*/ 1594339 h 4864100"/>
              <a:gd name="connsiteX6" fmla="*/ 1914769 w 1930131"/>
              <a:gd name="connsiteY6" fmla="*/ 2616200 h 4864100"/>
              <a:gd name="connsiteX7" fmla="*/ 1725246 w 1930131"/>
              <a:gd name="connsiteY7" fmla="*/ 3363547 h 4864100"/>
              <a:gd name="connsiteX8" fmla="*/ 1487854 w 1930131"/>
              <a:gd name="connsiteY8" fmla="*/ 3955562 h 4864100"/>
              <a:gd name="connsiteX9" fmla="*/ 1109785 w 1930131"/>
              <a:gd name="connsiteY9" fmla="*/ 4518270 h 4864100"/>
              <a:gd name="connsiteX10" fmla="*/ 805961 w 1930131"/>
              <a:gd name="connsiteY10" fmla="*/ 4864100 h 4864100"/>
              <a:gd name="connsiteX11" fmla="*/ 0 w 1930131"/>
              <a:gd name="connsiteY11" fmla="*/ 4057162 h 4864100"/>
              <a:gd name="connsiteX12" fmla="*/ 417146 w 1930131"/>
              <a:gd name="connsiteY12" fmla="*/ 3534508 h 4864100"/>
              <a:gd name="connsiteX13" fmla="*/ 707292 w 1930131"/>
              <a:gd name="connsiteY13" fmla="*/ 2825262 h 4864100"/>
              <a:gd name="connsiteX14" fmla="*/ 771769 w 1930131"/>
              <a:gd name="connsiteY14" fmla="*/ 2222500 h 4864100"/>
              <a:gd name="connsiteX15" fmla="*/ 769817 w 1930131"/>
              <a:gd name="connsiteY15" fmla="*/ 1950916 h 4864100"/>
              <a:gd name="connsiteX16" fmla="*/ 739531 w 1930131"/>
              <a:gd name="connsiteY16" fmla="*/ 1702777 h 4864100"/>
              <a:gd name="connsiteX17" fmla="*/ 649654 w 1930131"/>
              <a:gd name="connsiteY17" fmla="*/ 1288562 h 4864100"/>
              <a:gd name="connsiteX18" fmla="*/ 538284 w 1930131"/>
              <a:gd name="connsiteY18" fmla="*/ 1034562 h 4864100"/>
              <a:gd name="connsiteX19" fmla="*/ 344854 w 1930131"/>
              <a:gd name="connsiteY19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25246 w 1922554"/>
              <a:gd name="connsiteY7" fmla="*/ 33635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707292 w 1922554"/>
              <a:gd name="connsiteY13" fmla="*/ 2825262 h 4864100"/>
              <a:gd name="connsiteX14" fmla="*/ 771769 w 1922554"/>
              <a:gd name="connsiteY14" fmla="*/ 2222500 h 4864100"/>
              <a:gd name="connsiteX15" fmla="*/ 769817 w 1922554"/>
              <a:gd name="connsiteY15" fmla="*/ 1950916 h 4864100"/>
              <a:gd name="connsiteX16" fmla="*/ 739531 w 1922554"/>
              <a:gd name="connsiteY16" fmla="*/ 1702777 h 4864100"/>
              <a:gd name="connsiteX17" fmla="*/ 649654 w 1922554"/>
              <a:gd name="connsiteY17" fmla="*/ 1288562 h 4864100"/>
              <a:gd name="connsiteX18" fmla="*/ 538284 w 1922554"/>
              <a:gd name="connsiteY18" fmla="*/ 1034562 h 4864100"/>
              <a:gd name="connsiteX19" fmla="*/ 344854 w 1922554"/>
              <a:gd name="connsiteY19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25246 w 1922554"/>
              <a:gd name="connsiteY7" fmla="*/ 33635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695569 w 1922554"/>
              <a:gd name="connsiteY13" fmla="*/ 2790093 h 4864100"/>
              <a:gd name="connsiteX14" fmla="*/ 771769 w 1922554"/>
              <a:gd name="connsiteY14" fmla="*/ 2222500 h 4864100"/>
              <a:gd name="connsiteX15" fmla="*/ 769817 w 1922554"/>
              <a:gd name="connsiteY15" fmla="*/ 1950916 h 4864100"/>
              <a:gd name="connsiteX16" fmla="*/ 739531 w 1922554"/>
              <a:gd name="connsiteY16" fmla="*/ 1702777 h 4864100"/>
              <a:gd name="connsiteX17" fmla="*/ 649654 w 1922554"/>
              <a:gd name="connsiteY17" fmla="*/ 1288562 h 4864100"/>
              <a:gd name="connsiteX18" fmla="*/ 538284 w 1922554"/>
              <a:gd name="connsiteY18" fmla="*/ 1034562 h 4864100"/>
              <a:gd name="connsiteX19" fmla="*/ 344854 w 1922554"/>
              <a:gd name="connsiteY19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25246 w 1922554"/>
              <a:gd name="connsiteY7" fmla="*/ 33635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689707 w 1922554"/>
              <a:gd name="connsiteY13" fmla="*/ 2883878 h 4864100"/>
              <a:gd name="connsiteX14" fmla="*/ 771769 w 1922554"/>
              <a:gd name="connsiteY14" fmla="*/ 2222500 h 4864100"/>
              <a:gd name="connsiteX15" fmla="*/ 769817 w 1922554"/>
              <a:gd name="connsiteY15" fmla="*/ 1950916 h 4864100"/>
              <a:gd name="connsiteX16" fmla="*/ 739531 w 1922554"/>
              <a:gd name="connsiteY16" fmla="*/ 1702777 h 4864100"/>
              <a:gd name="connsiteX17" fmla="*/ 649654 w 1922554"/>
              <a:gd name="connsiteY17" fmla="*/ 1288562 h 4864100"/>
              <a:gd name="connsiteX18" fmla="*/ 538284 w 1922554"/>
              <a:gd name="connsiteY18" fmla="*/ 1034562 h 4864100"/>
              <a:gd name="connsiteX19" fmla="*/ 344854 w 1922554"/>
              <a:gd name="connsiteY19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25246 w 1922554"/>
              <a:gd name="connsiteY7" fmla="*/ 33635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617417 w 1922554"/>
              <a:gd name="connsiteY13" fmla="*/ 3099777 h 4864100"/>
              <a:gd name="connsiteX14" fmla="*/ 689707 w 1922554"/>
              <a:gd name="connsiteY14" fmla="*/ 2883878 h 4864100"/>
              <a:gd name="connsiteX15" fmla="*/ 771769 w 1922554"/>
              <a:gd name="connsiteY15" fmla="*/ 2222500 h 4864100"/>
              <a:gd name="connsiteX16" fmla="*/ 769817 w 1922554"/>
              <a:gd name="connsiteY16" fmla="*/ 1950916 h 4864100"/>
              <a:gd name="connsiteX17" fmla="*/ 739531 w 1922554"/>
              <a:gd name="connsiteY17" fmla="*/ 1702777 h 4864100"/>
              <a:gd name="connsiteX18" fmla="*/ 649654 w 1922554"/>
              <a:gd name="connsiteY18" fmla="*/ 1288562 h 4864100"/>
              <a:gd name="connsiteX19" fmla="*/ 538284 w 1922554"/>
              <a:gd name="connsiteY19" fmla="*/ 1034562 h 4864100"/>
              <a:gd name="connsiteX20" fmla="*/ 344854 w 1922554"/>
              <a:gd name="connsiteY20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42179 w 1922554"/>
              <a:gd name="connsiteY7" fmla="*/ 33762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617417 w 1922554"/>
              <a:gd name="connsiteY13" fmla="*/ 3099777 h 4864100"/>
              <a:gd name="connsiteX14" fmla="*/ 689707 w 1922554"/>
              <a:gd name="connsiteY14" fmla="*/ 2883878 h 4864100"/>
              <a:gd name="connsiteX15" fmla="*/ 771769 w 1922554"/>
              <a:gd name="connsiteY15" fmla="*/ 2222500 h 4864100"/>
              <a:gd name="connsiteX16" fmla="*/ 769817 w 1922554"/>
              <a:gd name="connsiteY16" fmla="*/ 1950916 h 4864100"/>
              <a:gd name="connsiteX17" fmla="*/ 739531 w 1922554"/>
              <a:gd name="connsiteY17" fmla="*/ 1702777 h 4864100"/>
              <a:gd name="connsiteX18" fmla="*/ 649654 w 1922554"/>
              <a:gd name="connsiteY18" fmla="*/ 1288562 h 4864100"/>
              <a:gd name="connsiteX19" fmla="*/ 538284 w 1922554"/>
              <a:gd name="connsiteY19" fmla="*/ 1034562 h 4864100"/>
              <a:gd name="connsiteX20" fmla="*/ 344854 w 1922554"/>
              <a:gd name="connsiteY20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42179 w 1922554"/>
              <a:gd name="connsiteY7" fmla="*/ 33762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617417 w 1922554"/>
              <a:gd name="connsiteY13" fmla="*/ 3099777 h 4864100"/>
              <a:gd name="connsiteX14" fmla="*/ 689707 w 1922554"/>
              <a:gd name="connsiteY14" fmla="*/ 2883878 h 4864100"/>
              <a:gd name="connsiteX15" fmla="*/ 771769 w 1922554"/>
              <a:gd name="connsiteY15" fmla="*/ 2222500 h 4864100"/>
              <a:gd name="connsiteX16" fmla="*/ 769817 w 1922554"/>
              <a:gd name="connsiteY16" fmla="*/ 1950916 h 4864100"/>
              <a:gd name="connsiteX17" fmla="*/ 739531 w 1922554"/>
              <a:gd name="connsiteY17" fmla="*/ 1702777 h 4864100"/>
              <a:gd name="connsiteX18" fmla="*/ 649654 w 1922554"/>
              <a:gd name="connsiteY18" fmla="*/ 1288562 h 4864100"/>
              <a:gd name="connsiteX19" fmla="*/ 538284 w 1922554"/>
              <a:gd name="connsiteY19" fmla="*/ 1034562 h 4864100"/>
              <a:gd name="connsiteX20" fmla="*/ 344854 w 1922554"/>
              <a:gd name="connsiteY20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42179 w 1922554"/>
              <a:gd name="connsiteY7" fmla="*/ 33762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570851 w 1922554"/>
              <a:gd name="connsiteY13" fmla="*/ 3239477 h 4864100"/>
              <a:gd name="connsiteX14" fmla="*/ 689707 w 1922554"/>
              <a:gd name="connsiteY14" fmla="*/ 2883878 h 4864100"/>
              <a:gd name="connsiteX15" fmla="*/ 771769 w 1922554"/>
              <a:gd name="connsiteY15" fmla="*/ 2222500 h 4864100"/>
              <a:gd name="connsiteX16" fmla="*/ 769817 w 1922554"/>
              <a:gd name="connsiteY16" fmla="*/ 1950916 h 4864100"/>
              <a:gd name="connsiteX17" fmla="*/ 739531 w 1922554"/>
              <a:gd name="connsiteY17" fmla="*/ 1702777 h 4864100"/>
              <a:gd name="connsiteX18" fmla="*/ 649654 w 1922554"/>
              <a:gd name="connsiteY18" fmla="*/ 1288562 h 4864100"/>
              <a:gd name="connsiteX19" fmla="*/ 538284 w 1922554"/>
              <a:gd name="connsiteY19" fmla="*/ 1034562 h 4864100"/>
              <a:gd name="connsiteX20" fmla="*/ 344854 w 1922554"/>
              <a:gd name="connsiteY20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42179 w 1922554"/>
              <a:gd name="connsiteY7" fmla="*/ 33762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562384 w 1922554"/>
              <a:gd name="connsiteY13" fmla="*/ 3269111 h 4864100"/>
              <a:gd name="connsiteX14" fmla="*/ 689707 w 1922554"/>
              <a:gd name="connsiteY14" fmla="*/ 2883878 h 4864100"/>
              <a:gd name="connsiteX15" fmla="*/ 771769 w 1922554"/>
              <a:gd name="connsiteY15" fmla="*/ 2222500 h 4864100"/>
              <a:gd name="connsiteX16" fmla="*/ 769817 w 1922554"/>
              <a:gd name="connsiteY16" fmla="*/ 1950916 h 4864100"/>
              <a:gd name="connsiteX17" fmla="*/ 739531 w 1922554"/>
              <a:gd name="connsiteY17" fmla="*/ 1702777 h 4864100"/>
              <a:gd name="connsiteX18" fmla="*/ 649654 w 1922554"/>
              <a:gd name="connsiteY18" fmla="*/ 1288562 h 4864100"/>
              <a:gd name="connsiteX19" fmla="*/ 538284 w 1922554"/>
              <a:gd name="connsiteY19" fmla="*/ 1034562 h 4864100"/>
              <a:gd name="connsiteX20" fmla="*/ 344854 w 1922554"/>
              <a:gd name="connsiteY20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42179 w 1922554"/>
              <a:gd name="connsiteY7" fmla="*/ 33762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562384 w 1922554"/>
              <a:gd name="connsiteY13" fmla="*/ 3269111 h 4864100"/>
              <a:gd name="connsiteX14" fmla="*/ 689707 w 1922554"/>
              <a:gd name="connsiteY14" fmla="*/ 2883878 h 4864100"/>
              <a:gd name="connsiteX15" fmla="*/ 747022 w 1922554"/>
              <a:gd name="connsiteY15" fmla="*/ 2588195 h 4864100"/>
              <a:gd name="connsiteX16" fmla="*/ 771769 w 1922554"/>
              <a:gd name="connsiteY16" fmla="*/ 2222500 h 4864100"/>
              <a:gd name="connsiteX17" fmla="*/ 769817 w 1922554"/>
              <a:gd name="connsiteY17" fmla="*/ 1950916 h 4864100"/>
              <a:gd name="connsiteX18" fmla="*/ 739531 w 1922554"/>
              <a:gd name="connsiteY18" fmla="*/ 1702777 h 4864100"/>
              <a:gd name="connsiteX19" fmla="*/ 649654 w 1922554"/>
              <a:gd name="connsiteY19" fmla="*/ 1288562 h 4864100"/>
              <a:gd name="connsiteX20" fmla="*/ 538284 w 1922554"/>
              <a:gd name="connsiteY20" fmla="*/ 1034562 h 4864100"/>
              <a:gd name="connsiteX21" fmla="*/ 344854 w 1922554"/>
              <a:gd name="connsiteY21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42179 w 1922554"/>
              <a:gd name="connsiteY7" fmla="*/ 33762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545451 w 1922554"/>
              <a:gd name="connsiteY13" fmla="*/ 3264878 h 4864100"/>
              <a:gd name="connsiteX14" fmla="*/ 689707 w 1922554"/>
              <a:gd name="connsiteY14" fmla="*/ 2883878 h 4864100"/>
              <a:gd name="connsiteX15" fmla="*/ 747022 w 1922554"/>
              <a:gd name="connsiteY15" fmla="*/ 2588195 h 4864100"/>
              <a:gd name="connsiteX16" fmla="*/ 771769 w 1922554"/>
              <a:gd name="connsiteY16" fmla="*/ 2222500 h 4864100"/>
              <a:gd name="connsiteX17" fmla="*/ 769817 w 1922554"/>
              <a:gd name="connsiteY17" fmla="*/ 1950916 h 4864100"/>
              <a:gd name="connsiteX18" fmla="*/ 739531 w 1922554"/>
              <a:gd name="connsiteY18" fmla="*/ 1702777 h 4864100"/>
              <a:gd name="connsiteX19" fmla="*/ 649654 w 1922554"/>
              <a:gd name="connsiteY19" fmla="*/ 1288562 h 4864100"/>
              <a:gd name="connsiteX20" fmla="*/ 538284 w 1922554"/>
              <a:gd name="connsiteY20" fmla="*/ 1034562 h 4864100"/>
              <a:gd name="connsiteX21" fmla="*/ 344854 w 1922554"/>
              <a:gd name="connsiteY21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42179 w 1922554"/>
              <a:gd name="connsiteY7" fmla="*/ 33762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562384 w 1922554"/>
              <a:gd name="connsiteY13" fmla="*/ 3264878 h 4864100"/>
              <a:gd name="connsiteX14" fmla="*/ 689707 w 1922554"/>
              <a:gd name="connsiteY14" fmla="*/ 2883878 h 4864100"/>
              <a:gd name="connsiteX15" fmla="*/ 747022 w 1922554"/>
              <a:gd name="connsiteY15" fmla="*/ 2588195 h 4864100"/>
              <a:gd name="connsiteX16" fmla="*/ 771769 w 1922554"/>
              <a:gd name="connsiteY16" fmla="*/ 2222500 h 4864100"/>
              <a:gd name="connsiteX17" fmla="*/ 769817 w 1922554"/>
              <a:gd name="connsiteY17" fmla="*/ 1950916 h 4864100"/>
              <a:gd name="connsiteX18" fmla="*/ 739531 w 1922554"/>
              <a:gd name="connsiteY18" fmla="*/ 1702777 h 4864100"/>
              <a:gd name="connsiteX19" fmla="*/ 649654 w 1922554"/>
              <a:gd name="connsiteY19" fmla="*/ 1288562 h 4864100"/>
              <a:gd name="connsiteX20" fmla="*/ 538284 w 1922554"/>
              <a:gd name="connsiteY20" fmla="*/ 1034562 h 4864100"/>
              <a:gd name="connsiteX21" fmla="*/ 344854 w 1922554"/>
              <a:gd name="connsiteY21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42179 w 1922554"/>
              <a:gd name="connsiteY7" fmla="*/ 33762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562384 w 1922554"/>
              <a:gd name="connsiteY13" fmla="*/ 3264878 h 4864100"/>
              <a:gd name="connsiteX14" fmla="*/ 689707 w 1922554"/>
              <a:gd name="connsiteY14" fmla="*/ 2883878 h 4864100"/>
              <a:gd name="connsiteX15" fmla="*/ 747022 w 1922554"/>
              <a:gd name="connsiteY15" fmla="*/ 2588195 h 4864100"/>
              <a:gd name="connsiteX16" fmla="*/ 771769 w 1922554"/>
              <a:gd name="connsiteY16" fmla="*/ 2222500 h 4864100"/>
              <a:gd name="connsiteX17" fmla="*/ 769817 w 1922554"/>
              <a:gd name="connsiteY17" fmla="*/ 1950916 h 4864100"/>
              <a:gd name="connsiteX18" fmla="*/ 739531 w 1922554"/>
              <a:gd name="connsiteY18" fmla="*/ 1702777 h 4864100"/>
              <a:gd name="connsiteX19" fmla="*/ 649654 w 1922554"/>
              <a:gd name="connsiteY19" fmla="*/ 1288562 h 4864100"/>
              <a:gd name="connsiteX20" fmla="*/ 538284 w 1922554"/>
              <a:gd name="connsiteY20" fmla="*/ 1034562 h 4864100"/>
              <a:gd name="connsiteX21" fmla="*/ 344854 w 1922554"/>
              <a:gd name="connsiteY21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42179 w 1922554"/>
              <a:gd name="connsiteY7" fmla="*/ 33762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562384 w 1922554"/>
              <a:gd name="connsiteY13" fmla="*/ 3264878 h 4864100"/>
              <a:gd name="connsiteX14" fmla="*/ 689707 w 1922554"/>
              <a:gd name="connsiteY14" fmla="*/ 2883878 h 4864100"/>
              <a:gd name="connsiteX15" fmla="*/ 747022 w 1922554"/>
              <a:gd name="connsiteY15" fmla="*/ 2588195 h 4864100"/>
              <a:gd name="connsiteX16" fmla="*/ 792936 w 1922554"/>
              <a:gd name="connsiteY16" fmla="*/ 2230967 h 4864100"/>
              <a:gd name="connsiteX17" fmla="*/ 769817 w 1922554"/>
              <a:gd name="connsiteY17" fmla="*/ 1950916 h 4864100"/>
              <a:gd name="connsiteX18" fmla="*/ 739531 w 1922554"/>
              <a:gd name="connsiteY18" fmla="*/ 1702777 h 4864100"/>
              <a:gd name="connsiteX19" fmla="*/ 649654 w 1922554"/>
              <a:gd name="connsiteY19" fmla="*/ 1288562 h 4864100"/>
              <a:gd name="connsiteX20" fmla="*/ 538284 w 1922554"/>
              <a:gd name="connsiteY20" fmla="*/ 1034562 h 4864100"/>
              <a:gd name="connsiteX21" fmla="*/ 344854 w 1922554"/>
              <a:gd name="connsiteY21" fmla="*/ 678962 h 4864100"/>
              <a:gd name="connsiteX0" fmla="*/ 344854 w 1922554"/>
              <a:gd name="connsiteY0" fmla="*/ 678962 h 4864100"/>
              <a:gd name="connsiteX1" fmla="*/ 1375508 w 1922554"/>
              <a:gd name="connsiteY1" fmla="*/ 0 h 4864100"/>
              <a:gd name="connsiteX2" fmla="*/ 1572847 w 1922554"/>
              <a:gd name="connsiteY2" fmla="*/ 415193 h 4864100"/>
              <a:gd name="connsiteX3" fmla="*/ 1691054 w 1922554"/>
              <a:gd name="connsiteY3" fmla="*/ 704362 h 4864100"/>
              <a:gd name="connsiteX4" fmla="*/ 1789724 w 1922554"/>
              <a:gd name="connsiteY4" fmla="*/ 1001347 h 4864100"/>
              <a:gd name="connsiteX5" fmla="*/ 1902069 w 1922554"/>
              <a:gd name="connsiteY5" fmla="*/ 1594339 h 4864100"/>
              <a:gd name="connsiteX6" fmla="*/ 1903046 w 1922554"/>
              <a:gd name="connsiteY6" fmla="*/ 2616200 h 4864100"/>
              <a:gd name="connsiteX7" fmla="*/ 1742179 w 1922554"/>
              <a:gd name="connsiteY7" fmla="*/ 3376247 h 4864100"/>
              <a:gd name="connsiteX8" fmla="*/ 1487854 w 1922554"/>
              <a:gd name="connsiteY8" fmla="*/ 3955562 h 4864100"/>
              <a:gd name="connsiteX9" fmla="*/ 1109785 w 1922554"/>
              <a:gd name="connsiteY9" fmla="*/ 4518270 h 4864100"/>
              <a:gd name="connsiteX10" fmla="*/ 805961 w 1922554"/>
              <a:gd name="connsiteY10" fmla="*/ 4864100 h 4864100"/>
              <a:gd name="connsiteX11" fmla="*/ 0 w 1922554"/>
              <a:gd name="connsiteY11" fmla="*/ 4057162 h 4864100"/>
              <a:gd name="connsiteX12" fmla="*/ 417146 w 1922554"/>
              <a:gd name="connsiteY12" fmla="*/ 3534508 h 4864100"/>
              <a:gd name="connsiteX13" fmla="*/ 562384 w 1922554"/>
              <a:gd name="connsiteY13" fmla="*/ 3264878 h 4864100"/>
              <a:gd name="connsiteX14" fmla="*/ 689707 w 1922554"/>
              <a:gd name="connsiteY14" fmla="*/ 2883878 h 4864100"/>
              <a:gd name="connsiteX15" fmla="*/ 747022 w 1922554"/>
              <a:gd name="connsiteY15" fmla="*/ 2588195 h 4864100"/>
              <a:gd name="connsiteX16" fmla="*/ 788703 w 1922554"/>
              <a:gd name="connsiteY16" fmla="*/ 2226734 h 4864100"/>
              <a:gd name="connsiteX17" fmla="*/ 769817 w 1922554"/>
              <a:gd name="connsiteY17" fmla="*/ 1950916 h 4864100"/>
              <a:gd name="connsiteX18" fmla="*/ 739531 w 1922554"/>
              <a:gd name="connsiteY18" fmla="*/ 1702777 h 4864100"/>
              <a:gd name="connsiteX19" fmla="*/ 649654 w 1922554"/>
              <a:gd name="connsiteY19" fmla="*/ 1288562 h 4864100"/>
              <a:gd name="connsiteX20" fmla="*/ 538284 w 1922554"/>
              <a:gd name="connsiteY20" fmla="*/ 1034562 h 4864100"/>
              <a:gd name="connsiteX21" fmla="*/ 344854 w 1922554"/>
              <a:gd name="connsiteY21" fmla="*/ 678962 h 4864100"/>
              <a:gd name="connsiteX0" fmla="*/ 344854 w 1930828"/>
              <a:gd name="connsiteY0" fmla="*/ 678962 h 4864100"/>
              <a:gd name="connsiteX1" fmla="*/ 1375508 w 1930828"/>
              <a:gd name="connsiteY1" fmla="*/ 0 h 4864100"/>
              <a:gd name="connsiteX2" fmla="*/ 1572847 w 1930828"/>
              <a:gd name="connsiteY2" fmla="*/ 415193 h 4864100"/>
              <a:gd name="connsiteX3" fmla="*/ 1691054 w 1930828"/>
              <a:gd name="connsiteY3" fmla="*/ 704362 h 4864100"/>
              <a:gd name="connsiteX4" fmla="*/ 1789724 w 1930828"/>
              <a:gd name="connsiteY4" fmla="*/ 1001347 h 4864100"/>
              <a:gd name="connsiteX5" fmla="*/ 1902069 w 1930828"/>
              <a:gd name="connsiteY5" fmla="*/ 1594339 h 4864100"/>
              <a:gd name="connsiteX6" fmla="*/ 1915746 w 1930828"/>
              <a:gd name="connsiteY6" fmla="*/ 2620433 h 4864100"/>
              <a:gd name="connsiteX7" fmla="*/ 1742179 w 1930828"/>
              <a:gd name="connsiteY7" fmla="*/ 3376247 h 4864100"/>
              <a:gd name="connsiteX8" fmla="*/ 1487854 w 1930828"/>
              <a:gd name="connsiteY8" fmla="*/ 3955562 h 4864100"/>
              <a:gd name="connsiteX9" fmla="*/ 1109785 w 1930828"/>
              <a:gd name="connsiteY9" fmla="*/ 4518270 h 4864100"/>
              <a:gd name="connsiteX10" fmla="*/ 805961 w 1930828"/>
              <a:gd name="connsiteY10" fmla="*/ 4864100 h 4864100"/>
              <a:gd name="connsiteX11" fmla="*/ 0 w 1930828"/>
              <a:gd name="connsiteY11" fmla="*/ 4057162 h 4864100"/>
              <a:gd name="connsiteX12" fmla="*/ 417146 w 1930828"/>
              <a:gd name="connsiteY12" fmla="*/ 3534508 h 4864100"/>
              <a:gd name="connsiteX13" fmla="*/ 562384 w 1930828"/>
              <a:gd name="connsiteY13" fmla="*/ 3264878 h 4864100"/>
              <a:gd name="connsiteX14" fmla="*/ 689707 w 1930828"/>
              <a:gd name="connsiteY14" fmla="*/ 2883878 h 4864100"/>
              <a:gd name="connsiteX15" fmla="*/ 747022 w 1930828"/>
              <a:gd name="connsiteY15" fmla="*/ 2588195 h 4864100"/>
              <a:gd name="connsiteX16" fmla="*/ 788703 w 1930828"/>
              <a:gd name="connsiteY16" fmla="*/ 2226734 h 4864100"/>
              <a:gd name="connsiteX17" fmla="*/ 769817 w 1930828"/>
              <a:gd name="connsiteY17" fmla="*/ 1950916 h 4864100"/>
              <a:gd name="connsiteX18" fmla="*/ 739531 w 1930828"/>
              <a:gd name="connsiteY18" fmla="*/ 1702777 h 4864100"/>
              <a:gd name="connsiteX19" fmla="*/ 649654 w 1930828"/>
              <a:gd name="connsiteY19" fmla="*/ 1288562 h 4864100"/>
              <a:gd name="connsiteX20" fmla="*/ 538284 w 1930828"/>
              <a:gd name="connsiteY20" fmla="*/ 1034562 h 4864100"/>
              <a:gd name="connsiteX21" fmla="*/ 344854 w 1930828"/>
              <a:gd name="connsiteY21" fmla="*/ 678962 h 4864100"/>
              <a:gd name="connsiteX0" fmla="*/ 344854 w 1935254"/>
              <a:gd name="connsiteY0" fmla="*/ 678962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69817 w 1935254"/>
              <a:gd name="connsiteY17" fmla="*/ 1950916 h 4864100"/>
              <a:gd name="connsiteX18" fmla="*/ 739531 w 1935254"/>
              <a:gd name="connsiteY18" fmla="*/ 1702777 h 4864100"/>
              <a:gd name="connsiteX19" fmla="*/ 649654 w 1935254"/>
              <a:gd name="connsiteY19" fmla="*/ 1288562 h 4864100"/>
              <a:gd name="connsiteX20" fmla="*/ 538284 w 1935254"/>
              <a:gd name="connsiteY20" fmla="*/ 1034562 h 4864100"/>
              <a:gd name="connsiteX21" fmla="*/ 344854 w 1935254"/>
              <a:gd name="connsiteY21" fmla="*/ 678962 h 4864100"/>
              <a:gd name="connsiteX0" fmla="*/ 344854 w 1935254"/>
              <a:gd name="connsiteY0" fmla="*/ 678962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69817 w 1935254"/>
              <a:gd name="connsiteY17" fmla="*/ 1950916 h 4864100"/>
              <a:gd name="connsiteX18" fmla="*/ 739531 w 1935254"/>
              <a:gd name="connsiteY18" fmla="*/ 1702777 h 4864100"/>
              <a:gd name="connsiteX19" fmla="*/ 649654 w 1935254"/>
              <a:gd name="connsiteY19" fmla="*/ 1288562 h 4864100"/>
              <a:gd name="connsiteX20" fmla="*/ 538284 w 1935254"/>
              <a:gd name="connsiteY20" fmla="*/ 1034562 h 4864100"/>
              <a:gd name="connsiteX21" fmla="*/ 344854 w 1935254"/>
              <a:gd name="connsiteY21" fmla="*/ 678962 h 4864100"/>
              <a:gd name="connsiteX0" fmla="*/ 344854 w 1935254"/>
              <a:gd name="connsiteY0" fmla="*/ 678962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74050 w 1935254"/>
              <a:gd name="connsiteY17" fmla="*/ 1933983 h 4864100"/>
              <a:gd name="connsiteX18" fmla="*/ 739531 w 1935254"/>
              <a:gd name="connsiteY18" fmla="*/ 1702777 h 4864100"/>
              <a:gd name="connsiteX19" fmla="*/ 649654 w 1935254"/>
              <a:gd name="connsiteY19" fmla="*/ 1288562 h 4864100"/>
              <a:gd name="connsiteX20" fmla="*/ 538284 w 1935254"/>
              <a:gd name="connsiteY20" fmla="*/ 1034562 h 4864100"/>
              <a:gd name="connsiteX21" fmla="*/ 344854 w 1935254"/>
              <a:gd name="connsiteY21" fmla="*/ 678962 h 4864100"/>
              <a:gd name="connsiteX0" fmla="*/ 344854 w 1935254"/>
              <a:gd name="connsiteY0" fmla="*/ 678962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74050 w 1935254"/>
              <a:gd name="connsiteY17" fmla="*/ 1933983 h 4864100"/>
              <a:gd name="connsiteX18" fmla="*/ 739531 w 1935254"/>
              <a:gd name="connsiteY18" fmla="*/ 1702777 h 4864100"/>
              <a:gd name="connsiteX19" fmla="*/ 717388 w 1935254"/>
              <a:gd name="connsiteY19" fmla="*/ 1525629 h 4864100"/>
              <a:gd name="connsiteX20" fmla="*/ 649654 w 1935254"/>
              <a:gd name="connsiteY20" fmla="*/ 1288562 h 4864100"/>
              <a:gd name="connsiteX21" fmla="*/ 538284 w 1935254"/>
              <a:gd name="connsiteY21" fmla="*/ 1034562 h 4864100"/>
              <a:gd name="connsiteX22" fmla="*/ 344854 w 1935254"/>
              <a:gd name="connsiteY22" fmla="*/ 678962 h 4864100"/>
              <a:gd name="connsiteX0" fmla="*/ 344854 w 1935254"/>
              <a:gd name="connsiteY0" fmla="*/ 678962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74050 w 1935254"/>
              <a:gd name="connsiteY17" fmla="*/ 1933983 h 4864100"/>
              <a:gd name="connsiteX18" fmla="*/ 739531 w 1935254"/>
              <a:gd name="connsiteY18" fmla="*/ 1702777 h 4864100"/>
              <a:gd name="connsiteX19" fmla="*/ 700454 w 1935254"/>
              <a:gd name="connsiteY19" fmla="*/ 1525629 h 4864100"/>
              <a:gd name="connsiteX20" fmla="*/ 649654 w 1935254"/>
              <a:gd name="connsiteY20" fmla="*/ 1288562 h 4864100"/>
              <a:gd name="connsiteX21" fmla="*/ 538284 w 1935254"/>
              <a:gd name="connsiteY21" fmla="*/ 1034562 h 4864100"/>
              <a:gd name="connsiteX22" fmla="*/ 344854 w 1935254"/>
              <a:gd name="connsiteY22" fmla="*/ 678962 h 4864100"/>
              <a:gd name="connsiteX0" fmla="*/ 344854 w 1935254"/>
              <a:gd name="connsiteY0" fmla="*/ 678962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74050 w 1935254"/>
              <a:gd name="connsiteY17" fmla="*/ 1933983 h 4864100"/>
              <a:gd name="connsiteX18" fmla="*/ 739531 w 1935254"/>
              <a:gd name="connsiteY18" fmla="*/ 1702777 h 4864100"/>
              <a:gd name="connsiteX19" fmla="*/ 700454 w 1935254"/>
              <a:gd name="connsiteY19" fmla="*/ 1525629 h 4864100"/>
              <a:gd name="connsiteX20" fmla="*/ 632721 w 1935254"/>
              <a:gd name="connsiteY20" fmla="*/ 1263162 h 4864100"/>
              <a:gd name="connsiteX21" fmla="*/ 538284 w 1935254"/>
              <a:gd name="connsiteY21" fmla="*/ 1034562 h 4864100"/>
              <a:gd name="connsiteX22" fmla="*/ 344854 w 1935254"/>
              <a:gd name="connsiteY22" fmla="*/ 678962 h 4864100"/>
              <a:gd name="connsiteX0" fmla="*/ 344854 w 1935254"/>
              <a:gd name="connsiteY0" fmla="*/ 678962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74050 w 1935254"/>
              <a:gd name="connsiteY17" fmla="*/ 1933983 h 4864100"/>
              <a:gd name="connsiteX18" fmla="*/ 739531 w 1935254"/>
              <a:gd name="connsiteY18" fmla="*/ 1702777 h 4864100"/>
              <a:gd name="connsiteX19" fmla="*/ 700454 w 1935254"/>
              <a:gd name="connsiteY19" fmla="*/ 1525629 h 4864100"/>
              <a:gd name="connsiteX20" fmla="*/ 632721 w 1935254"/>
              <a:gd name="connsiteY20" fmla="*/ 1263162 h 4864100"/>
              <a:gd name="connsiteX21" fmla="*/ 550984 w 1935254"/>
              <a:gd name="connsiteY21" fmla="*/ 1034562 h 4864100"/>
              <a:gd name="connsiteX22" fmla="*/ 344854 w 1935254"/>
              <a:gd name="connsiteY22" fmla="*/ 678962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74050 w 1935254"/>
              <a:gd name="connsiteY17" fmla="*/ 1933983 h 4864100"/>
              <a:gd name="connsiteX18" fmla="*/ 739531 w 1935254"/>
              <a:gd name="connsiteY18" fmla="*/ 1702777 h 4864100"/>
              <a:gd name="connsiteX19" fmla="*/ 700454 w 1935254"/>
              <a:gd name="connsiteY19" fmla="*/ 1525629 h 4864100"/>
              <a:gd name="connsiteX20" fmla="*/ 632721 w 1935254"/>
              <a:gd name="connsiteY20" fmla="*/ 1263162 h 4864100"/>
              <a:gd name="connsiteX21" fmla="*/ 550984 w 1935254"/>
              <a:gd name="connsiteY21" fmla="*/ 1034562 h 4864100"/>
              <a:gd name="connsiteX22" fmla="*/ 378720 w 1935254"/>
              <a:gd name="connsiteY22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74050 w 1935254"/>
              <a:gd name="connsiteY17" fmla="*/ 1933983 h 4864100"/>
              <a:gd name="connsiteX18" fmla="*/ 739531 w 1935254"/>
              <a:gd name="connsiteY18" fmla="*/ 1702777 h 4864100"/>
              <a:gd name="connsiteX19" fmla="*/ 700454 w 1935254"/>
              <a:gd name="connsiteY19" fmla="*/ 1525629 h 4864100"/>
              <a:gd name="connsiteX20" fmla="*/ 632721 w 1935254"/>
              <a:gd name="connsiteY20" fmla="*/ 1263162 h 4864100"/>
              <a:gd name="connsiteX21" fmla="*/ 550984 w 1935254"/>
              <a:gd name="connsiteY21" fmla="*/ 1034562 h 4864100"/>
              <a:gd name="connsiteX22" fmla="*/ 539588 w 1935254"/>
              <a:gd name="connsiteY22" fmla="*/ 975295 h 4864100"/>
              <a:gd name="connsiteX23" fmla="*/ 378720 w 1935254"/>
              <a:gd name="connsiteY23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74050 w 1935254"/>
              <a:gd name="connsiteY17" fmla="*/ 1933983 h 4864100"/>
              <a:gd name="connsiteX18" fmla="*/ 739531 w 1935254"/>
              <a:gd name="connsiteY18" fmla="*/ 1702777 h 4864100"/>
              <a:gd name="connsiteX19" fmla="*/ 700454 w 1935254"/>
              <a:gd name="connsiteY19" fmla="*/ 1525629 h 4864100"/>
              <a:gd name="connsiteX20" fmla="*/ 666588 w 1935254"/>
              <a:gd name="connsiteY20" fmla="*/ 1390162 h 4864100"/>
              <a:gd name="connsiteX21" fmla="*/ 632721 w 1935254"/>
              <a:gd name="connsiteY21" fmla="*/ 1263162 h 4864100"/>
              <a:gd name="connsiteX22" fmla="*/ 550984 w 1935254"/>
              <a:gd name="connsiteY22" fmla="*/ 1034562 h 4864100"/>
              <a:gd name="connsiteX23" fmla="*/ 539588 w 1935254"/>
              <a:gd name="connsiteY23" fmla="*/ 975295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74050 w 1935254"/>
              <a:gd name="connsiteY17" fmla="*/ 1933983 h 4864100"/>
              <a:gd name="connsiteX18" fmla="*/ 739531 w 1935254"/>
              <a:gd name="connsiteY18" fmla="*/ 1702777 h 4864100"/>
              <a:gd name="connsiteX19" fmla="*/ 700454 w 1935254"/>
              <a:gd name="connsiteY19" fmla="*/ 1525629 h 4864100"/>
              <a:gd name="connsiteX20" fmla="*/ 666588 w 1935254"/>
              <a:gd name="connsiteY20" fmla="*/ 1390162 h 4864100"/>
              <a:gd name="connsiteX21" fmla="*/ 615788 w 1935254"/>
              <a:gd name="connsiteY21" fmla="*/ 1191196 h 4864100"/>
              <a:gd name="connsiteX22" fmla="*/ 550984 w 1935254"/>
              <a:gd name="connsiteY22" fmla="*/ 1034562 h 4864100"/>
              <a:gd name="connsiteX23" fmla="*/ 539588 w 1935254"/>
              <a:gd name="connsiteY23" fmla="*/ 975295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74050 w 1935254"/>
              <a:gd name="connsiteY17" fmla="*/ 1933983 h 4864100"/>
              <a:gd name="connsiteX18" fmla="*/ 739531 w 1935254"/>
              <a:gd name="connsiteY18" fmla="*/ 1702777 h 4864100"/>
              <a:gd name="connsiteX19" fmla="*/ 700454 w 1935254"/>
              <a:gd name="connsiteY19" fmla="*/ 1525629 h 4864100"/>
              <a:gd name="connsiteX20" fmla="*/ 679288 w 1935254"/>
              <a:gd name="connsiteY20" fmla="*/ 1398629 h 4864100"/>
              <a:gd name="connsiteX21" fmla="*/ 615788 w 1935254"/>
              <a:gd name="connsiteY21" fmla="*/ 1191196 h 4864100"/>
              <a:gd name="connsiteX22" fmla="*/ 550984 w 1935254"/>
              <a:gd name="connsiteY22" fmla="*/ 1034562 h 4864100"/>
              <a:gd name="connsiteX23" fmla="*/ 539588 w 1935254"/>
              <a:gd name="connsiteY23" fmla="*/ 975295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74050 w 1935254"/>
              <a:gd name="connsiteY17" fmla="*/ 1933983 h 4864100"/>
              <a:gd name="connsiteX18" fmla="*/ 739531 w 1935254"/>
              <a:gd name="connsiteY18" fmla="*/ 1702777 h 4864100"/>
              <a:gd name="connsiteX19" fmla="*/ 717388 w 1935254"/>
              <a:gd name="connsiteY19" fmla="*/ 1542562 h 4864100"/>
              <a:gd name="connsiteX20" fmla="*/ 679288 w 1935254"/>
              <a:gd name="connsiteY20" fmla="*/ 1398629 h 4864100"/>
              <a:gd name="connsiteX21" fmla="*/ 615788 w 1935254"/>
              <a:gd name="connsiteY21" fmla="*/ 1191196 h 4864100"/>
              <a:gd name="connsiteX22" fmla="*/ 550984 w 1935254"/>
              <a:gd name="connsiteY22" fmla="*/ 1034562 h 4864100"/>
              <a:gd name="connsiteX23" fmla="*/ 539588 w 1935254"/>
              <a:gd name="connsiteY23" fmla="*/ 975295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74050 w 1935254"/>
              <a:gd name="connsiteY17" fmla="*/ 1933983 h 4864100"/>
              <a:gd name="connsiteX18" fmla="*/ 752231 w 1935254"/>
              <a:gd name="connsiteY18" fmla="*/ 1740877 h 4864100"/>
              <a:gd name="connsiteX19" fmla="*/ 717388 w 1935254"/>
              <a:gd name="connsiteY19" fmla="*/ 1542562 h 4864100"/>
              <a:gd name="connsiteX20" fmla="*/ 679288 w 1935254"/>
              <a:gd name="connsiteY20" fmla="*/ 1398629 h 4864100"/>
              <a:gd name="connsiteX21" fmla="*/ 615788 w 1935254"/>
              <a:gd name="connsiteY21" fmla="*/ 1191196 h 4864100"/>
              <a:gd name="connsiteX22" fmla="*/ 550984 w 1935254"/>
              <a:gd name="connsiteY22" fmla="*/ 1034562 h 4864100"/>
              <a:gd name="connsiteX23" fmla="*/ 539588 w 1935254"/>
              <a:gd name="connsiteY23" fmla="*/ 975295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61350 w 1935254"/>
              <a:gd name="connsiteY17" fmla="*/ 1950917 h 4864100"/>
              <a:gd name="connsiteX18" fmla="*/ 752231 w 1935254"/>
              <a:gd name="connsiteY18" fmla="*/ 1740877 h 4864100"/>
              <a:gd name="connsiteX19" fmla="*/ 717388 w 1935254"/>
              <a:gd name="connsiteY19" fmla="*/ 1542562 h 4864100"/>
              <a:gd name="connsiteX20" fmla="*/ 679288 w 1935254"/>
              <a:gd name="connsiteY20" fmla="*/ 1398629 h 4864100"/>
              <a:gd name="connsiteX21" fmla="*/ 615788 w 1935254"/>
              <a:gd name="connsiteY21" fmla="*/ 1191196 h 4864100"/>
              <a:gd name="connsiteX22" fmla="*/ 550984 w 1935254"/>
              <a:gd name="connsiteY22" fmla="*/ 1034562 h 4864100"/>
              <a:gd name="connsiteX23" fmla="*/ 539588 w 1935254"/>
              <a:gd name="connsiteY23" fmla="*/ 975295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69816 w 1935254"/>
              <a:gd name="connsiteY17" fmla="*/ 1963617 h 4864100"/>
              <a:gd name="connsiteX18" fmla="*/ 752231 w 1935254"/>
              <a:gd name="connsiteY18" fmla="*/ 1740877 h 4864100"/>
              <a:gd name="connsiteX19" fmla="*/ 717388 w 1935254"/>
              <a:gd name="connsiteY19" fmla="*/ 1542562 h 4864100"/>
              <a:gd name="connsiteX20" fmla="*/ 679288 w 1935254"/>
              <a:gd name="connsiteY20" fmla="*/ 1398629 h 4864100"/>
              <a:gd name="connsiteX21" fmla="*/ 615788 w 1935254"/>
              <a:gd name="connsiteY21" fmla="*/ 1191196 h 4864100"/>
              <a:gd name="connsiteX22" fmla="*/ 550984 w 1935254"/>
              <a:gd name="connsiteY22" fmla="*/ 1034562 h 4864100"/>
              <a:gd name="connsiteX23" fmla="*/ 539588 w 1935254"/>
              <a:gd name="connsiteY23" fmla="*/ 975295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69816 w 1935254"/>
              <a:gd name="connsiteY17" fmla="*/ 1963617 h 4864100"/>
              <a:gd name="connsiteX18" fmla="*/ 752231 w 1935254"/>
              <a:gd name="connsiteY18" fmla="*/ 1740877 h 4864100"/>
              <a:gd name="connsiteX19" fmla="*/ 717388 w 1935254"/>
              <a:gd name="connsiteY19" fmla="*/ 1542562 h 4864100"/>
              <a:gd name="connsiteX20" fmla="*/ 679288 w 1935254"/>
              <a:gd name="connsiteY20" fmla="*/ 1398629 h 4864100"/>
              <a:gd name="connsiteX21" fmla="*/ 615788 w 1935254"/>
              <a:gd name="connsiteY21" fmla="*/ 1191196 h 4864100"/>
              <a:gd name="connsiteX22" fmla="*/ 550984 w 1935254"/>
              <a:gd name="connsiteY22" fmla="*/ 1034562 h 4864100"/>
              <a:gd name="connsiteX23" fmla="*/ 539588 w 1935254"/>
              <a:gd name="connsiteY23" fmla="*/ 975295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8703 w 1935254"/>
              <a:gd name="connsiteY16" fmla="*/ 2226734 h 4864100"/>
              <a:gd name="connsiteX17" fmla="*/ 778282 w 1935254"/>
              <a:gd name="connsiteY17" fmla="*/ 1963617 h 4864100"/>
              <a:gd name="connsiteX18" fmla="*/ 752231 w 1935254"/>
              <a:gd name="connsiteY18" fmla="*/ 1740877 h 4864100"/>
              <a:gd name="connsiteX19" fmla="*/ 717388 w 1935254"/>
              <a:gd name="connsiteY19" fmla="*/ 1542562 h 4864100"/>
              <a:gd name="connsiteX20" fmla="*/ 679288 w 1935254"/>
              <a:gd name="connsiteY20" fmla="*/ 1398629 h 4864100"/>
              <a:gd name="connsiteX21" fmla="*/ 615788 w 1935254"/>
              <a:gd name="connsiteY21" fmla="*/ 1191196 h 4864100"/>
              <a:gd name="connsiteX22" fmla="*/ 550984 w 1935254"/>
              <a:gd name="connsiteY22" fmla="*/ 1034562 h 4864100"/>
              <a:gd name="connsiteX23" fmla="*/ 539588 w 1935254"/>
              <a:gd name="connsiteY23" fmla="*/ 975295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0236 w 1935254"/>
              <a:gd name="connsiteY16" fmla="*/ 2252134 h 4864100"/>
              <a:gd name="connsiteX17" fmla="*/ 778282 w 1935254"/>
              <a:gd name="connsiteY17" fmla="*/ 1963617 h 4864100"/>
              <a:gd name="connsiteX18" fmla="*/ 752231 w 1935254"/>
              <a:gd name="connsiteY18" fmla="*/ 1740877 h 4864100"/>
              <a:gd name="connsiteX19" fmla="*/ 717388 w 1935254"/>
              <a:gd name="connsiteY19" fmla="*/ 1542562 h 4864100"/>
              <a:gd name="connsiteX20" fmla="*/ 679288 w 1935254"/>
              <a:gd name="connsiteY20" fmla="*/ 1398629 h 4864100"/>
              <a:gd name="connsiteX21" fmla="*/ 615788 w 1935254"/>
              <a:gd name="connsiteY21" fmla="*/ 1191196 h 4864100"/>
              <a:gd name="connsiteX22" fmla="*/ 550984 w 1935254"/>
              <a:gd name="connsiteY22" fmla="*/ 1034562 h 4864100"/>
              <a:gd name="connsiteX23" fmla="*/ 539588 w 1935254"/>
              <a:gd name="connsiteY23" fmla="*/ 975295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0236 w 1935254"/>
              <a:gd name="connsiteY16" fmla="*/ 2252134 h 4864100"/>
              <a:gd name="connsiteX17" fmla="*/ 778282 w 1935254"/>
              <a:gd name="connsiteY17" fmla="*/ 1963617 h 4864100"/>
              <a:gd name="connsiteX18" fmla="*/ 752231 w 1935254"/>
              <a:gd name="connsiteY18" fmla="*/ 1740877 h 4864100"/>
              <a:gd name="connsiteX19" fmla="*/ 717388 w 1935254"/>
              <a:gd name="connsiteY19" fmla="*/ 1542562 h 4864100"/>
              <a:gd name="connsiteX20" fmla="*/ 679288 w 1935254"/>
              <a:gd name="connsiteY20" fmla="*/ 1398629 h 4864100"/>
              <a:gd name="connsiteX21" fmla="*/ 615788 w 1935254"/>
              <a:gd name="connsiteY21" fmla="*/ 1191196 h 4864100"/>
              <a:gd name="connsiteX22" fmla="*/ 550984 w 1935254"/>
              <a:gd name="connsiteY22" fmla="*/ 1034562 h 4864100"/>
              <a:gd name="connsiteX23" fmla="*/ 480321 w 1935254"/>
              <a:gd name="connsiteY23" fmla="*/ 869462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1054 w 1935254"/>
              <a:gd name="connsiteY3" fmla="*/ 7043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0236 w 1935254"/>
              <a:gd name="connsiteY16" fmla="*/ 2252134 h 4864100"/>
              <a:gd name="connsiteX17" fmla="*/ 778282 w 1935254"/>
              <a:gd name="connsiteY17" fmla="*/ 1963617 h 4864100"/>
              <a:gd name="connsiteX18" fmla="*/ 752231 w 1935254"/>
              <a:gd name="connsiteY18" fmla="*/ 1740877 h 4864100"/>
              <a:gd name="connsiteX19" fmla="*/ 717388 w 1935254"/>
              <a:gd name="connsiteY19" fmla="*/ 1542562 h 4864100"/>
              <a:gd name="connsiteX20" fmla="*/ 679288 w 1935254"/>
              <a:gd name="connsiteY20" fmla="*/ 1398629 h 4864100"/>
              <a:gd name="connsiteX21" fmla="*/ 615788 w 1935254"/>
              <a:gd name="connsiteY21" fmla="*/ 1191196 h 4864100"/>
              <a:gd name="connsiteX22" fmla="*/ 563684 w 1935254"/>
              <a:gd name="connsiteY22" fmla="*/ 1034562 h 4864100"/>
              <a:gd name="connsiteX23" fmla="*/ 480321 w 1935254"/>
              <a:gd name="connsiteY23" fmla="*/ 869462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5287 w 1935254"/>
              <a:gd name="connsiteY3" fmla="*/ 691662 h 4864100"/>
              <a:gd name="connsiteX4" fmla="*/ 17897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0236 w 1935254"/>
              <a:gd name="connsiteY16" fmla="*/ 2252134 h 4864100"/>
              <a:gd name="connsiteX17" fmla="*/ 778282 w 1935254"/>
              <a:gd name="connsiteY17" fmla="*/ 1963617 h 4864100"/>
              <a:gd name="connsiteX18" fmla="*/ 752231 w 1935254"/>
              <a:gd name="connsiteY18" fmla="*/ 1740877 h 4864100"/>
              <a:gd name="connsiteX19" fmla="*/ 717388 w 1935254"/>
              <a:gd name="connsiteY19" fmla="*/ 1542562 h 4864100"/>
              <a:gd name="connsiteX20" fmla="*/ 679288 w 1935254"/>
              <a:gd name="connsiteY20" fmla="*/ 1398629 h 4864100"/>
              <a:gd name="connsiteX21" fmla="*/ 615788 w 1935254"/>
              <a:gd name="connsiteY21" fmla="*/ 1191196 h 4864100"/>
              <a:gd name="connsiteX22" fmla="*/ 563684 w 1935254"/>
              <a:gd name="connsiteY22" fmla="*/ 1034562 h 4864100"/>
              <a:gd name="connsiteX23" fmla="*/ 480321 w 1935254"/>
              <a:gd name="connsiteY23" fmla="*/ 869462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72847 w 1935254"/>
              <a:gd name="connsiteY2" fmla="*/ 415193 h 4864100"/>
              <a:gd name="connsiteX3" fmla="*/ 1695287 w 1935254"/>
              <a:gd name="connsiteY3" fmla="*/ 691662 h 4864100"/>
              <a:gd name="connsiteX4" fmla="*/ 18024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0236 w 1935254"/>
              <a:gd name="connsiteY16" fmla="*/ 2252134 h 4864100"/>
              <a:gd name="connsiteX17" fmla="*/ 778282 w 1935254"/>
              <a:gd name="connsiteY17" fmla="*/ 1963617 h 4864100"/>
              <a:gd name="connsiteX18" fmla="*/ 752231 w 1935254"/>
              <a:gd name="connsiteY18" fmla="*/ 1740877 h 4864100"/>
              <a:gd name="connsiteX19" fmla="*/ 717388 w 1935254"/>
              <a:gd name="connsiteY19" fmla="*/ 1542562 h 4864100"/>
              <a:gd name="connsiteX20" fmla="*/ 679288 w 1935254"/>
              <a:gd name="connsiteY20" fmla="*/ 1398629 h 4864100"/>
              <a:gd name="connsiteX21" fmla="*/ 615788 w 1935254"/>
              <a:gd name="connsiteY21" fmla="*/ 1191196 h 4864100"/>
              <a:gd name="connsiteX22" fmla="*/ 563684 w 1935254"/>
              <a:gd name="connsiteY22" fmla="*/ 1034562 h 4864100"/>
              <a:gd name="connsiteX23" fmla="*/ 480321 w 1935254"/>
              <a:gd name="connsiteY23" fmla="*/ 869462 h 4864100"/>
              <a:gd name="connsiteX24" fmla="*/ 378720 w 1935254"/>
              <a:gd name="connsiteY24" fmla="*/ 674729 h 4864100"/>
              <a:gd name="connsiteX0" fmla="*/ 378720 w 1935254"/>
              <a:gd name="connsiteY0" fmla="*/ 674729 h 4864100"/>
              <a:gd name="connsiteX1" fmla="*/ 1375508 w 1935254"/>
              <a:gd name="connsiteY1" fmla="*/ 0 h 4864100"/>
              <a:gd name="connsiteX2" fmla="*/ 1585547 w 1935254"/>
              <a:gd name="connsiteY2" fmla="*/ 410960 h 4864100"/>
              <a:gd name="connsiteX3" fmla="*/ 1695287 w 1935254"/>
              <a:gd name="connsiteY3" fmla="*/ 691662 h 4864100"/>
              <a:gd name="connsiteX4" fmla="*/ 1802424 w 1935254"/>
              <a:gd name="connsiteY4" fmla="*/ 1001347 h 4864100"/>
              <a:gd name="connsiteX5" fmla="*/ 1914769 w 1935254"/>
              <a:gd name="connsiteY5" fmla="*/ 1581639 h 4864100"/>
              <a:gd name="connsiteX6" fmla="*/ 1915746 w 1935254"/>
              <a:gd name="connsiteY6" fmla="*/ 2620433 h 4864100"/>
              <a:gd name="connsiteX7" fmla="*/ 1742179 w 1935254"/>
              <a:gd name="connsiteY7" fmla="*/ 3376247 h 4864100"/>
              <a:gd name="connsiteX8" fmla="*/ 1487854 w 1935254"/>
              <a:gd name="connsiteY8" fmla="*/ 3955562 h 4864100"/>
              <a:gd name="connsiteX9" fmla="*/ 1109785 w 1935254"/>
              <a:gd name="connsiteY9" fmla="*/ 4518270 h 4864100"/>
              <a:gd name="connsiteX10" fmla="*/ 805961 w 1935254"/>
              <a:gd name="connsiteY10" fmla="*/ 4864100 h 4864100"/>
              <a:gd name="connsiteX11" fmla="*/ 0 w 1935254"/>
              <a:gd name="connsiteY11" fmla="*/ 4057162 h 4864100"/>
              <a:gd name="connsiteX12" fmla="*/ 417146 w 1935254"/>
              <a:gd name="connsiteY12" fmla="*/ 3534508 h 4864100"/>
              <a:gd name="connsiteX13" fmla="*/ 562384 w 1935254"/>
              <a:gd name="connsiteY13" fmla="*/ 3264878 h 4864100"/>
              <a:gd name="connsiteX14" fmla="*/ 689707 w 1935254"/>
              <a:gd name="connsiteY14" fmla="*/ 2883878 h 4864100"/>
              <a:gd name="connsiteX15" fmla="*/ 747022 w 1935254"/>
              <a:gd name="connsiteY15" fmla="*/ 2588195 h 4864100"/>
              <a:gd name="connsiteX16" fmla="*/ 780236 w 1935254"/>
              <a:gd name="connsiteY16" fmla="*/ 2252134 h 4864100"/>
              <a:gd name="connsiteX17" fmla="*/ 778282 w 1935254"/>
              <a:gd name="connsiteY17" fmla="*/ 1963617 h 4864100"/>
              <a:gd name="connsiteX18" fmla="*/ 752231 w 1935254"/>
              <a:gd name="connsiteY18" fmla="*/ 1740877 h 4864100"/>
              <a:gd name="connsiteX19" fmla="*/ 717388 w 1935254"/>
              <a:gd name="connsiteY19" fmla="*/ 1542562 h 4864100"/>
              <a:gd name="connsiteX20" fmla="*/ 679288 w 1935254"/>
              <a:gd name="connsiteY20" fmla="*/ 1398629 h 4864100"/>
              <a:gd name="connsiteX21" fmla="*/ 615788 w 1935254"/>
              <a:gd name="connsiteY21" fmla="*/ 1191196 h 4864100"/>
              <a:gd name="connsiteX22" fmla="*/ 563684 w 1935254"/>
              <a:gd name="connsiteY22" fmla="*/ 1034562 h 4864100"/>
              <a:gd name="connsiteX23" fmla="*/ 480321 w 1935254"/>
              <a:gd name="connsiteY23" fmla="*/ 869462 h 4864100"/>
              <a:gd name="connsiteX24" fmla="*/ 378720 w 1935254"/>
              <a:gd name="connsiteY24" fmla="*/ 674729 h 4864100"/>
              <a:gd name="connsiteX0" fmla="*/ 378720 w 1935254"/>
              <a:gd name="connsiteY0" fmla="*/ 683196 h 4872567"/>
              <a:gd name="connsiteX1" fmla="*/ 1379741 w 1935254"/>
              <a:gd name="connsiteY1" fmla="*/ 0 h 4872567"/>
              <a:gd name="connsiteX2" fmla="*/ 1585547 w 1935254"/>
              <a:gd name="connsiteY2" fmla="*/ 419427 h 4872567"/>
              <a:gd name="connsiteX3" fmla="*/ 1695287 w 1935254"/>
              <a:gd name="connsiteY3" fmla="*/ 700129 h 4872567"/>
              <a:gd name="connsiteX4" fmla="*/ 1802424 w 1935254"/>
              <a:gd name="connsiteY4" fmla="*/ 1009814 h 4872567"/>
              <a:gd name="connsiteX5" fmla="*/ 1914769 w 1935254"/>
              <a:gd name="connsiteY5" fmla="*/ 1590106 h 4872567"/>
              <a:gd name="connsiteX6" fmla="*/ 1915746 w 1935254"/>
              <a:gd name="connsiteY6" fmla="*/ 2628900 h 4872567"/>
              <a:gd name="connsiteX7" fmla="*/ 1742179 w 1935254"/>
              <a:gd name="connsiteY7" fmla="*/ 3384714 h 4872567"/>
              <a:gd name="connsiteX8" fmla="*/ 1487854 w 1935254"/>
              <a:gd name="connsiteY8" fmla="*/ 3964029 h 4872567"/>
              <a:gd name="connsiteX9" fmla="*/ 1109785 w 1935254"/>
              <a:gd name="connsiteY9" fmla="*/ 4526737 h 4872567"/>
              <a:gd name="connsiteX10" fmla="*/ 805961 w 1935254"/>
              <a:gd name="connsiteY10" fmla="*/ 4872567 h 4872567"/>
              <a:gd name="connsiteX11" fmla="*/ 0 w 1935254"/>
              <a:gd name="connsiteY11" fmla="*/ 4065629 h 4872567"/>
              <a:gd name="connsiteX12" fmla="*/ 417146 w 1935254"/>
              <a:gd name="connsiteY12" fmla="*/ 3542975 h 4872567"/>
              <a:gd name="connsiteX13" fmla="*/ 562384 w 1935254"/>
              <a:gd name="connsiteY13" fmla="*/ 3273345 h 4872567"/>
              <a:gd name="connsiteX14" fmla="*/ 689707 w 1935254"/>
              <a:gd name="connsiteY14" fmla="*/ 2892345 h 4872567"/>
              <a:gd name="connsiteX15" fmla="*/ 747022 w 1935254"/>
              <a:gd name="connsiteY15" fmla="*/ 2596662 h 4872567"/>
              <a:gd name="connsiteX16" fmla="*/ 780236 w 1935254"/>
              <a:gd name="connsiteY16" fmla="*/ 2260601 h 4872567"/>
              <a:gd name="connsiteX17" fmla="*/ 778282 w 1935254"/>
              <a:gd name="connsiteY17" fmla="*/ 1972084 h 4872567"/>
              <a:gd name="connsiteX18" fmla="*/ 752231 w 1935254"/>
              <a:gd name="connsiteY18" fmla="*/ 1749344 h 4872567"/>
              <a:gd name="connsiteX19" fmla="*/ 717388 w 1935254"/>
              <a:gd name="connsiteY19" fmla="*/ 1551029 h 4872567"/>
              <a:gd name="connsiteX20" fmla="*/ 679288 w 1935254"/>
              <a:gd name="connsiteY20" fmla="*/ 1407096 h 4872567"/>
              <a:gd name="connsiteX21" fmla="*/ 615788 w 1935254"/>
              <a:gd name="connsiteY21" fmla="*/ 1199663 h 4872567"/>
              <a:gd name="connsiteX22" fmla="*/ 563684 w 1935254"/>
              <a:gd name="connsiteY22" fmla="*/ 1043029 h 4872567"/>
              <a:gd name="connsiteX23" fmla="*/ 480321 w 1935254"/>
              <a:gd name="connsiteY23" fmla="*/ 877929 h 4872567"/>
              <a:gd name="connsiteX24" fmla="*/ 378720 w 1935254"/>
              <a:gd name="connsiteY24" fmla="*/ 683196 h 4872567"/>
              <a:gd name="connsiteX0" fmla="*/ 378720 w 1935254"/>
              <a:gd name="connsiteY0" fmla="*/ 683196 h 4872567"/>
              <a:gd name="connsiteX1" fmla="*/ 1379741 w 1935254"/>
              <a:gd name="connsiteY1" fmla="*/ 0 h 4872567"/>
              <a:gd name="connsiteX2" fmla="*/ 1585547 w 1935254"/>
              <a:gd name="connsiteY2" fmla="*/ 419427 h 4872567"/>
              <a:gd name="connsiteX3" fmla="*/ 1623322 w 1935254"/>
              <a:gd name="connsiteY3" fmla="*/ 437663 h 4872567"/>
              <a:gd name="connsiteX4" fmla="*/ 1695287 w 1935254"/>
              <a:gd name="connsiteY4" fmla="*/ 700129 h 4872567"/>
              <a:gd name="connsiteX5" fmla="*/ 1802424 w 1935254"/>
              <a:gd name="connsiteY5" fmla="*/ 1009814 h 4872567"/>
              <a:gd name="connsiteX6" fmla="*/ 1914769 w 1935254"/>
              <a:gd name="connsiteY6" fmla="*/ 1590106 h 4872567"/>
              <a:gd name="connsiteX7" fmla="*/ 1915746 w 1935254"/>
              <a:gd name="connsiteY7" fmla="*/ 2628900 h 4872567"/>
              <a:gd name="connsiteX8" fmla="*/ 1742179 w 1935254"/>
              <a:gd name="connsiteY8" fmla="*/ 3384714 h 4872567"/>
              <a:gd name="connsiteX9" fmla="*/ 1487854 w 1935254"/>
              <a:gd name="connsiteY9" fmla="*/ 3964029 h 4872567"/>
              <a:gd name="connsiteX10" fmla="*/ 1109785 w 1935254"/>
              <a:gd name="connsiteY10" fmla="*/ 4526737 h 4872567"/>
              <a:gd name="connsiteX11" fmla="*/ 805961 w 1935254"/>
              <a:gd name="connsiteY11" fmla="*/ 4872567 h 4872567"/>
              <a:gd name="connsiteX12" fmla="*/ 0 w 1935254"/>
              <a:gd name="connsiteY12" fmla="*/ 4065629 h 4872567"/>
              <a:gd name="connsiteX13" fmla="*/ 417146 w 1935254"/>
              <a:gd name="connsiteY13" fmla="*/ 3542975 h 4872567"/>
              <a:gd name="connsiteX14" fmla="*/ 562384 w 1935254"/>
              <a:gd name="connsiteY14" fmla="*/ 3273345 h 4872567"/>
              <a:gd name="connsiteX15" fmla="*/ 689707 w 1935254"/>
              <a:gd name="connsiteY15" fmla="*/ 2892345 h 4872567"/>
              <a:gd name="connsiteX16" fmla="*/ 747022 w 1935254"/>
              <a:gd name="connsiteY16" fmla="*/ 2596662 h 4872567"/>
              <a:gd name="connsiteX17" fmla="*/ 780236 w 1935254"/>
              <a:gd name="connsiteY17" fmla="*/ 2260601 h 4872567"/>
              <a:gd name="connsiteX18" fmla="*/ 778282 w 1935254"/>
              <a:gd name="connsiteY18" fmla="*/ 1972084 h 4872567"/>
              <a:gd name="connsiteX19" fmla="*/ 752231 w 1935254"/>
              <a:gd name="connsiteY19" fmla="*/ 1749344 h 4872567"/>
              <a:gd name="connsiteX20" fmla="*/ 717388 w 1935254"/>
              <a:gd name="connsiteY20" fmla="*/ 1551029 h 4872567"/>
              <a:gd name="connsiteX21" fmla="*/ 679288 w 1935254"/>
              <a:gd name="connsiteY21" fmla="*/ 1407096 h 4872567"/>
              <a:gd name="connsiteX22" fmla="*/ 615788 w 1935254"/>
              <a:gd name="connsiteY22" fmla="*/ 1199663 h 4872567"/>
              <a:gd name="connsiteX23" fmla="*/ 563684 w 1935254"/>
              <a:gd name="connsiteY23" fmla="*/ 1043029 h 4872567"/>
              <a:gd name="connsiteX24" fmla="*/ 480321 w 1935254"/>
              <a:gd name="connsiteY24" fmla="*/ 877929 h 4872567"/>
              <a:gd name="connsiteX25" fmla="*/ 378720 w 1935254"/>
              <a:gd name="connsiteY25" fmla="*/ 683196 h 4872567"/>
              <a:gd name="connsiteX0" fmla="*/ 378720 w 1935254"/>
              <a:gd name="connsiteY0" fmla="*/ 683196 h 4872567"/>
              <a:gd name="connsiteX1" fmla="*/ 1379741 w 1935254"/>
              <a:gd name="connsiteY1" fmla="*/ 0 h 4872567"/>
              <a:gd name="connsiteX2" fmla="*/ 1585547 w 1935254"/>
              <a:gd name="connsiteY2" fmla="*/ 419427 h 4872567"/>
              <a:gd name="connsiteX3" fmla="*/ 1623322 w 1935254"/>
              <a:gd name="connsiteY3" fmla="*/ 437663 h 4872567"/>
              <a:gd name="connsiteX4" fmla="*/ 1695287 w 1935254"/>
              <a:gd name="connsiteY4" fmla="*/ 700129 h 4872567"/>
              <a:gd name="connsiteX5" fmla="*/ 1802424 w 1935254"/>
              <a:gd name="connsiteY5" fmla="*/ 1009814 h 4872567"/>
              <a:gd name="connsiteX6" fmla="*/ 1914769 w 1935254"/>
              <a:gd name="connsiteY6" fmla="*/ 1590106 h 4872567"/>
              <a:gd name="connsiteX7" fmla="*/ 1915746 w 1935254"/>
              <a:gd name="connsiteY7" fmla="*/ 2628900 h 4872567"/>
              <a:gd name="connsiteX8" fmla="*/ 1742179 w 1935254"/>
              <a:gd name="connsiteY8" fmla="*/ 3384714 h 4872567"/>
              <a:gd name="connsiteX9" fmla="*/ 1487854 w 1935254"/>
              <a:gd name="connsiteY9" fmla="*/ 3964029 h 4872567"/>
              <a:gd name="connsiteX10" fmla="*/ 1109785 w 1935254"/>
              <a:gd name="connsiteY10" fmla="*/ 4526737 h 4872567"/>
              <a:gd name="connsiteX11" fmla="*/ 805961 w 1935254"/>
              <a:gd name="connsiteY11" fmla="*/ 4872567 h 4872567"/>
              <a:gd name="connsiteX12" fmla="*/ 0 w 1935254"/>
              <a:gd name="connsiteY12" fmla="*/ 4065629 h 4872567"/>
              <a:gd name="connsiteX13" fmla="*/ 417146 w 1935254"/>
              <a:gd name="connsiteY13" fmla="*/ 3542975 h 4872567"/>
              <a:gd name="connsiteX14" fmla="*/ 562384 w 1935254"/>
              <a:gd name="connsiteY14" fmla="*/ 3273345 h 4872567"/>
              <a:gd name="connsiteX15" fmla="*/ 689707 w 1935254"/>
              <a:gd name="connsiteY15" fmla="*/ 2892345 h 4872567"/>
              <a:gd name="connsiteX16" fmla="*/ 747022 w 1935254"/>
              <a:gd name="connsiteY16" fmla="*/ 2596662 h 4872567"/>
              <a:gd name="connsiteX17" fmla="*/ 780236 w 1935254"/>
              <a:gd name="connsiteY17" fmla="*/ 2260601 h 4872567"/>
              <a:gd name="connsiteX18" fmla="*/ 778282 w 1935254"/>
              <a:gd name="connsiteY18" fmla="*/ 1972084 h 4872567"/>
              <a:gd name="connsiteX19" fmla="*/ 752231 w 1935254"/>
              <a:gd name="connsiteY19" fmla="*/ 1749344 h 4872567"/>
              <a:gd name="connsiteX20" fmla="*/ 717388 w 1935254"/>
              <a:gd name="connsiteY20" fmla="*/ 1551029 h 4872567"/>
              <a:gd name="connsiteX21" fmla="*/ 679288 w 1935254"/>
              <a:gd name="connsiteY21" fmla="*/ 1407096 h 4872567"/>
              <a:gd name="connsiteX22" fmla="*/ 615788 w 1935254"/>
              <a:gd name="connsiteY22" fmla="*/ 1199663 h 4872567"/>
              <a:gd name="connsiteX23" fmla="*/ 563684 w 1935254"/>
              <a:gd name="connsiteY23" fmla="*/ 1043029 h 4872567"/>
              <a:gd name="connsiteX24" fmla="*/ 480321 w 1935254"/>
              <a:gd name="connsiteY24" fmla="*/ 877929 h 4872567"/>
              <a:gd name="connsiteX25" fmla="*/ 378720 w 1935254"/>
              <a:gd name="connsiteY25" fmla="*/ 683196 h 4872567"/>
              <a:gd name="connsiteX0" fmla="*/ 378720 w 1935254"/>
              <a:gd name="connsiteY0" fmla="*/ 683196 h 4872567"/>
              <a:gd name="connsiteX1" fmla="*/ 1379741 w 1935254"/>
              <a:gd name="connsiteY1" fmla="*/ 0 h 4872567"/>
              <a:gd name="connsiteX2" fmla="*/ 1585547 w 1935254"/>
              <a:gd name="connsiteY2" fmla="*/ 419427 h 4872567"/>
              <a:gd name="connsiteX3" fmla="*/ 1695287 w 1935254"/>
              <a:gd name="connsiteY3" fmla="*/ 700129 h 4872567"/>
              <a:gd name="connsiteX4" fmla="*/ 1802424 w 1935254"/>
              <a:gd name="connsiteY4" fmla="*/ 1009814 h 4872567"/>
              <a:gd name="connsiteX5" fmla="*/ 1914769 w 1935254"/>
              <a:gd name="connsiteY5" fmla="*/ 1590106 h 4872567"/>
              <a:gd name="connsiteX6" fmla="*/ 1915746 w 1935254"/>
              <a:gd name="connsiteY6" fmla="*/ 2628900 h 4872567"/>
              <a:gd name="connsiteX7" fmla="*/ 1742179 w 1935254"/>
              <a:gd name="connsiteY7" fmla="*/ 3384714 h 4872567"/>
              <a:gd name="connsiteX8" fmla="*/ 1487854 w 1935254"/>
              <a:gd name="connsiteY8" fmla="*/ 3964029 h 4872567"/>
              <a:gd name="connsiteX9" fmla="*/ 1109785 w 1935254"/>
              <a:gd name="connsiteY9" fmla="*/ 4526737 h 4872567"/>
              <a:gd name="connsiteX10" fmla="*/ 805961 w 1935254"/>
              <a:gd name="connsiteY10" fmla="*/ 4872567 h 4872567"/>
              <a:gd name="connsiteX11" fmla="*/ 0 w 1935254"/>
              <a:gd name="connsiteY11" fmla="*/ 4065629 h 4872567"/>
              <a:gd name="connsiteX12" fmla="*/ 417146 w 1935254"/>
              <a:gd name="connsiteY12" fmla="*/ 3542975 h 4872567"/>
              <a:gd name="connsiteX13" fmla="*/ 562384 w 1935254"/>
              <a:gd name="connsiteY13" fmla="*/ 3273345 h 4872567"/>
              <a:gd name="connsiteX14" fmla="*/ 689707 w 1935254"/>
              <a:gd name="connsiteY14" fmla="*/ 2892345 h 4872567"/>
              <a:gd name="connsiteX15" fmla="*/ 747022 w 1935254"/>
              <a:gd name="connsiteY15" fmla="*/ 2596662 h 4872567"/>
              <a:gd name="connsiteX16" fmla="*/ 780236 w 1935254"/>
              <a:gd name="connsiteY16" fmla="*/ 2260601 h 4872567"/>
              <a:gd name="connsiteX17" fmla="*/ 778282 w 1935254"/>
              <a:gd name="connsiteY17" fmla="*/ 1972084 h 4872567"/>
              <a:gd name="connsiteX18" fmla="*/ 752231 w 1935254"/>
              <a:gd name="connsiteY18" fmla="*/ 1749344 h 4872567"/>
              <a:gd name="connsiteX19" fmla="*/ 717388 w 1935254"/>
              <a:gd name="connsiteY19" fmla="*/ 1551029 h 4872567"/>
              <a:gd name="connsiteX20" fmla="*/ 679288 w 1935254"/>
              <a:gd name="connsiteY20" fmla="*/ 1407096 h 4872567"/>
              <a:gd name="connsiteX21" fmla="*/ 615788 w 1935254"/>
              <a:gd name="connsiteY21" fmla="*/ 1199663 h 4872567"/>
              <a:gd name="connsiteX22" fmla="*/ 563684 w 1935254"/>
              <a:gd name="connsiteY22" fmla="*/ 1043029 h 4872567"/>
              <a:gd name="connsiteX23" fmla="*/ 480321 w 1935254"/>
              <a:gd name="connsiteY23" fmla="*/ 877929 h 4872567"/>
              <a:gd name="connsiteX24" fmla="*/ 378720 w 1935254"/>
              <a:gd name="connsiteY24" fmla="*/ 683196 h 487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35254" h="4872567">
                <a:moveTo>
                  <a:pt x="378720" y="683196"/>
                </a:moveTo>
                <a:lnTo>
                  <a:pt x="1379741" y="0"/>
                </a:lnTo>
                <a:cubicBezTo>
                  <a:pt x="1433798" y="132536"/>
                  <a:pt x="1531490" y="286891"/>
                  <a:pt x="1585547" y="419427"/>
                </a:cubicBezTo>
                <a:cubicBezTo>
                  <a:pt x="1638138" y="536115"/>
                  <a:pt x="1659141" y="601731"/>
                  <a:pt x="1695287" y="700129"/>
                </a:cubicBezTo>
                <a:cubicBezTo>
                  <a:pt x="1731433" y="798527"/>
                  <a:pt x="1767255" y="861485"/>
                  <a:pt x="1802424" y="1009814"/>
                </a:cubicBezTo>
                <a:cubicBezTo>
                  <a:pt x="1837593" y="1158144"/>
                  <a:pt x="1890021" y="1319987"/>
                  <a:pt x="1914769" y="1590106"/>
                </a:cubicBezTo>
                <a:cubicBezTo>
                  <a:pt x="1936587" y="1926819"/>
                  <a:pt x="1946682" y="2286326"/>
                  <a:pt x="1915746" y="2628900"/>
                </a:cubicBezTo>
                <a:cubicBezTo>
                  <a:pt x="1866248" y="2878015"/>
                  <a:pt x="1826846" y="3141460"/>
                  <a:pt x="1742179" y="3384714"/>
                </a:cubicBezTo>
                <a:cubicBezTo>
                  <a:pt x="1670104" y="3590519"/>
                  <a:pt x="1572629" y="3770924"/>
                  <a:pt x="1487854" y="3964029"/>
                </a:cubicBezTo>
                <a:cubicBezTo>
                  <a:pt x="1352062" y="4147691"/>
                  <a:pt x="1263162" y="4354798"/>
                  <a:pt x="1109785" y="4526737"/>
                </a:cubicBezTo>
                <a:lnTo>
                  <a:pt x="805961" y="4872567"/>
                </a:lnTo>
                <a:lnTo>
                  <a:pt x="0" y="4065629"/>
                </a:lnTo>
                <a:cubicBezTo>
                  <a:pt x="152726" y="3944165"/>
                  <a:pt x="293728" y="3699608"/>
                  <a:pt x="417146" y="3542975"/>
                </a:cubicBezTo>
                <a:cubicBezTo>
                  <a:pt x="516141" y="3382434"/>
                  <a:pt x="516957" y="3381783"/>
                  <a:pt x="562384" y="3273345"/>
                </a:cubicBezTo>
                <a:cubicBezTo>
                  <a:pt x="620511" y="3156440"/>
                  <a:pt x="663167" y="3006537"/>
                  <a:pt x="689707" y="2892345"/>
                </a:cubicBezTo>
                <a:cubicBezTo>
                  <a:pt x="716247" y="2778154"/>
                  <a:pt x="733345" y="2706892"/>
                  <a:pt x="747022" y="2596662"/>
                </a:cubicBezTo>
                <a:cubicBezTo>
                  <a:pt x="760699" y="2486432"/>
                  <a:pt x="772204" y="2366109"/>
                  <a:pt x="780236" y="2260601"/>
                </a:cubicBezTo>
                <a:cubicBezTo>
                  <a:pt x="775677" y="2173981"/>
                  <a:pt x="782841" y="2067171"/>
                  <a:pt x="778282" y="1972084"/>
                </a:cubicBezTo>
                <a:lnTo>
                  <a:pt x="752231" y="1749344"/>
                </a:lnTo>
                <a:cubicBezTo>
                  <a:pt x="736383" y="1690295"/>
                  <a:pt x="733236" y="1610078"/>
                  <a:pt x="717388" y="1551029"/>
                </a:cubicBezTo>
                <a:cubicBezTo>
                  <a:pt x="703277" y="1503051"/>
                  <a:pt x="693399" y="1455074"/>
                  <a:pt x="679288" y="1407096"/>
                </a:cubicBezTo>
                <a:lnTo>
                  <a:pt x="615788" y="1199663"/>
                </a:lnTo>
                <a:lnTo>
                  <a:pt x="563684" y="1043029"/>
                </a:lnTo>
                <a:cubicBezTo>
                  <a:pt x="562708" y="1035973"/>
                  <a:pt x="481297" y="884985"/>
                  <a:pt x="480321" y="877929"/>
                </a:cubicBezTo>
                <a:lnTo>
                  <a:pt x="378720" y="683196"/>
                </a:lnTo>
                <a:close/>
              </a:path>
            </a:pathLst>
          </a:custGeom>
          <a:solidFill>
            <a:srgbClr val="EDF3FF"/>
          </a:solidFill>
          <a:ln w="6350">
            <a:solidFill>
              <a:srgbClr val="89A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9" name="フリーフォーム 1038"/>
          <p:cNvSpPr/>
          <p:nvPr/>
        </p:nvSpPr>
        <p:spPr>
          <a:xfrm>
            <a:off x="3418403" y="7169669"/>
            <a:ext cx="4092623" cy="1651182"/>
          </a:xfrm>
          <a:custGeom>
            <a:avLst/>
            <a:gdLst>
              <a:gd name="connsiteX0" fmla="*/ 558800 w 4406900"/>
              <a:gd name="connsiteY0" fmla="*/ 304800 h 1803400"/>
              <a:gd name="connsiteX1" fmla="*/ 1219200 w 4406900"/>
              <a:gd name="connsiteY1" fmla="*/ 558800 h 1803400"/>
              <a:gd name="connsiteX2" fmla="*/ 1866900 w 4406900"/>
              <a:gd name="connsiteY2" fmla="*/ 647700 h 1803400"/>
              <a:gd name="connsiteX3" fmla="*/ 2565400 w 4406900"/>
              <a:gd name="connsiteY3" fmla="*/ 584200 h 1803400"/>
              <a:gd name="connsiteX4" fmla="*/ 3124200 w 4406900"/>
              <a:gd name="connsiteY4" fmla="*/ 393700 h 1803400"/>
              <a:gd name="connsiteX5" fmla="*/ 3543300 w 4406900"/>
              <a:gd name="connsiteY5" fmla="*/ 177800 h 1803400"/>
              <a:gd name="connsiteX6" fmla="*/ 3708400 w 4406900"/>
              <a:gd name="connsiteY6" fmla="*/ 0 h 1803400"/>
              <a:gd name="connsiteX7" fmla="*/ 4406900 w 4406900"/>
              <a:gd name="connsiteY7" fmla="*/ 927100 h 1803400"/>
              <a:gd name="connsiteX8" fmla="*/ 3657600 w 4406900"/>
              <a:gd name="connsiteY8" fmla="*/ 1371600 h 1803400"/>
              <a:gd name="connsiteX9" fmla="*/ 2705100 w 4406900"/>
              <a:gd name="connsiteY9" fmla="*/ 1689100 h 1803400"/>
              <a:gd name="connsiteX10" fmla="*/ 1778000 w 4406900"/>
              <a:gd name="connsiteY10" fmla="*/ 1803400 h 1803400"/>
              <a:gd name="connsiteX11" fmla="*/ 1041400 w 4406900"/>
              <a:gd name="connsiteY11" fmla="*/ 1663700 h 1803400"/>
              <a:gd name="connsiteX12" fmla="*/ 546100 w 4406900"/>
              <a:gd name="connsiteY12" fmla="*/ 1524000 h 1803400"/>
              <a:gd name="connsiteX13" fmla="*/ 0 w 4406900"/>
              <a:gd name="connsiteY13" fmla="*/ 1295400 h 1803400"/>
              <a:gd name="connsiteX14" fmla="*/ 558800 w 4406900"/>
              <a:gd name="connsiteY14" fmla="*/ 304800 h 1803400"/>
              <a:gd name="connsiteX0" fmla="*/ 558800 w 4406900"/>
              <a:gd name="connsiteY0" fmla="*/ 304800 h 1803400"/>
              <a:gd name="connsiteX1" fmla="*/ 1219200 w 4406900"/>
              <a:gd name="connsiteY1" fmla="*/ 558800 h 1803400"/>
              <a:gd name="connsiteX2" fmla="*/ 1866900 w 4406900"/>
              <a:gd name="connsiteY2" fmla="*/ 647700 h 1803400"/>
              <a:gd name="connsiteX3" fmla="*/ 2565400 w 4406900"/>
              <a:gd name="connsiteY3" fmla="*/ 584200 h 1803400"/>
              <a:gd name="connsiteX4" fmla="*/ 3124200 w 4406900"/>
              <a:gd name="connsiteY4" fmla="*/ 393700 h 1803400"/>
              <a:gd name="connsiteX5" fmla="*/ 3543300 w 4406900"/>
              <a:gd name="connsiteY5" fmla="*/ 177800 h 1803400"/>
              <a:gd name="connsiteX6" fmla="*/ 3708400 w 4406900"/>
              <a:gd name="connsiteY6" fmla="*/ 0 h 1803400"/>
              <a:gd name="connsiteX7" fmla="*/ 4406900 w 4406900"/>
              <a:gd name="connsiteY7" fmla="*/ 927100 h 1803400"/>
              <a:gd name="connsiteX8" fmla="*/ 3657600 w 4406900"/>
              <a:gd name="connsiteY8" fmla="*/ 1371600 h 1803400"/>
              <a:gd name="connsiteX9" fmla="*/ 2705100 w 4406900"/>
              <a:gd name="connsiteY9" fmla="*/ 1689100 h 1803400"/>
              <a:gd name="connsiteX10" fmla="*/ 2291080 w 4406900"/>
              <a:gd name="connsiteY10" fmla="*/ 1771650 h 1803400"/>
              <a:gd name="connsiteX11" fmla="*/ 1778000 w 4406900"/>
              <a:gd name="connsiteY11" fmla="*/ 1803400 h 1803400"/>
              <a:gd name="connsiteX12" fmla="*/ 1041400 w 4406900"/>
              <a:gd name="connsiteY12" fmla="*/ 1663700 h 1803400"/>
              <a:gd name="connsiteX13" fmla="*/ 546100 w 4406900"/>
              <a:gd name="connsiteY13" fmla="*/ 1524000 h 1803400"/>
              <a:gd name="connsiteX14" fmla="*/ 0 w 4406900"/>
              <a:gd name="connsiteY14" fmla="*/ 1295400 h 1803400"/>
              <a:gd name="connsiteX15" fmla="*/ 558800 w 4406900"/>
              <a:gd name="connsiteY15" fmla="*/ 304800 h 180340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57600 w 4406900"/>
              <a:gd name="connsiteY8" fmla="*/ 1371600 h 1772920"/>
              <a:gd name="connsiteX9" fmla="*/ 2705100 w 4406900"/>
              <a:gd name="connsiteY9" fmla="*/ 1689100 h 1772920"/>
              <a:gd name="connsiteX10" fmla="*/ 2291080 w 4406900"/>
              <a:gd name="connsiteY10" fmla="*/ 1771650 h 1772920"/>
              <a:gd name="connsiteX11" fmla="*/ 1774190 w 4406900"/>
              <a:gd name="connsiteY11" fmla="*/ 1772920 h 1772920"/>
              <a:gd name="connsiteX12" fmla="*/ 1041400 w 4406900"/>
              <a:gd name="connsiteY12" fmla="*/ 1663700 h 1772920"/>
              <a:gd name="connsiteX13" fmla="*/ 546100 w 4406900"/>
              <a:gd name="connsiteY13" fmla="*/ 1524000 h 1772920"/>
              <a:gd name="connsiteX14" fmla="*/ 0 w 4406900"/>
              <a:gd name="connsiteY14" fmla="*/ 1295400 h 1772920"/>
              <a:gd name="connsiteX15" fmla="*/ 558800 w 4406900"/>
              <a:gd name="connsiteY15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57600 w 4406900"/>
              <a:gd name="connsiteY8" fmla="*/ 1371600 h 1772920"/>
              <a:gd name="connsiteX9" fmla="*/ 2705100 w 4406900"/>
              <a:gd name="connsiteY9" fmla="*/ 1689100 h 1772920"/>
              <a:gd name="connsiteX10" fmla="*/ 2291080 w 4406900"/>
              <a:gd name="connsiteY10" fmla="*/ 1771650 h 1772920"/>
              <a:gd name="connsiteX11" fmla="*/ 1774190 w 4406900"/>
              <a:gd name="connsiteY11" fmla="*/ 1772920 h 1772920"/>
              <a:gd name="connsiteX12" fmla="*/ 1033780 w 4406900"/>
              <a:gd name="connsiteY12" fmla="*/ 1686560 h 1772920"/>
              <a:gd name="connsiteX13" fmla="*/ 546100 w 4406900"/>
              <a:gd name="connsiteY13" fmla="*/ 1524000 h 1772920"/>
              <a:gd name="connsiteX14" fmla="*/ 0 w 4406900"/>
              <a:gd name="connsiteY14" fmla="*/ 1295400 h 1772920"/>
              <a:gd name="connsiteX15" fmla="*/ 558800 w 4406900"/>
              <a:gd name="connsiteY15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57600 w 4406900"/>
              <a:gd name="connsiteY8" fmla="*/ 1371600 h 1772920"/>
              <a:gd name="connsiteX9" fmla="*/ 2705100 w 4406900"/>
              <a:gd name="connsiteY9" fmla="*/ 1689100 h 1772920"/>
              <a:gd name="connsiteX10" fmla="*/ 2291080 w 4406900"/>
              <a:gd name="connsiteY10" fmla="*/ 1771650 h 1772920"/>
              <a:gd name="connsiteX11" fmla="*/ 1774190 w 4406900"/>
              <a:gd name="connsiteY11" fmla="*/ 1772920 h 1772920"/>
              <a:gd name="connsiteX12" fmla="*/ 1361440 w 4406900"/>
              <a:gd name="connsiteY12" fmla="*/ 1748790 h 1772920"/>
              <a:gd name="connsiteX13" fmla="*/ 1033780 w 4406900"/>
              <a:gd name="connsiteY13" fmla="*/ 1686560 h 1772920"/>
              <a:gd name="connsiteX14" fmla="*/ 546100 w 4406900"/>
              <a:gd name="connsiteY14" fmla="*/ 1524000 h 1772920"/>
              <a:gd name="connsiteX15" fmla="*/ 0 w 4406900"/>
              <a:gd name="connsiteY15" fmla="*/ 1295400 h 1772920"/>
              <a:gd name="connsiteX16" fmla="*/ 558800 w 4406900"/>
              <a:gd name="connsiteY16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57600 w 4406900"/>
              <a:gd name="connsiteY8" fmla="*/ 1371600 h 1772920"/>
              <a:gd name="connsiteX9" fmla="*/ 2705100 w 4406900"/>
              <a:gd name="connsiteY9" fmla="*/ 1689100 h 1772920"/>
              <a:gd name="connsiteX10" fmla="*/ 2291080 w 4406900"/>
              <a:gd name="connsiteY10" fmla="*/ 1771650 h 1772920"/>
              <a:gd name="connsiteX11" fmla="*/ 1774190 w 4406900"/>
              <a:gd name="connsiteY11" fmla="*/ 1772920 h 1772920"/>
              <a:gd name="connsiteX12" fmla="*/ 1361440 w 4406900"/>
              <a:gd name="connsiteY12" fmla="*/ 1748790 h 1772920"/>
              <a:gd name="connsiteX13" fmla="*/ 1033780 w 4406900"/>
              <a:gd name="connsiteY13" fmla="*/ 1686560 h 1772920"/>
              <a:gd name="connsiteX14" fmla="*/ 530860 w 4406900"/>
              <a:gd name="connsiteY14" fmla="*/ 1546860 h 1772920"/>
              <a:gd name="connsiteX15" fmla="*/ 0 w 4406900"/>
              <a:gd name="connsiteY15" fmla="*/ 1295400 h 1772920"/>
              <a:gd name="connsiteX16" fmla="*/ 558800 w 4406900"/>
              <a:gd name="connsiteY16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57600 w 4406900"/>
              <a:gd name="connsiteY8" fmla="*/ 1371600 h 1772920"/>
              <a:gd name="connsiteX9" fmla="*/ 2705100 w 4406900"/>
              <a:gd name="connsiteY9" fmla="*/ 1689100 h 1772920"/>
              <a:gd name="connsiteX10" fmla="*/ 2291080 w 4406900"/>
              <a:gd name="connsiteY10" fmla="*/ 1771650 h 1772920"/>
              <a:gd name="connsiteX11" fmla="*/ 1774190 w 4406900"/>
              <a:gd name="connsiteY11" fmla="*/ 1772920 h 1772920"/>
              <a:gd name="connsiteX12" fmla="*/ 1361440 w 4406900"/>
              <a:gd name="connsiteY12" fmla="*/ 1748790 h 1772920"/>
              <a:gd name="connsiteX13" fmla="*/ 1033780 w 4406900"/>
              <a:gd name="connsiteY13" fmla="*/ 1686560 h 1772920"/>
              <a:gd name="connsiteX14" fmla="*/ 530860 w 4406900"/>
              <a:gd name="connsiteY14" fmla="*/ 1535430 h 1772920"/>
              <a:gd name="connsiteX15" fmla="*/ 0 w 4406900"/>
              <a:gd name="connsiteY15" fmla="*/ 1295400 h 1772920"/>
              <a:gd name="connsiteX16" fmla="*/ 558800 w 4406900"/>
              <a:gd name="connsiteY16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57600 w 4406900"/>
              <a:gd name="connsiteY8" fmla="*/ 1371600 h 1772920"/>
              <a:gd name="connsiteX9" fmla="*/ 2705100 w 4406900"/>
              <a:gd name="connsiteY9" fmla="*/ 1689100 h 1772920"/>
              <a:gd name="connsiteX10" fmla="*/ 2493010 w 4406900"/>
              <a:gd name="connsiteY10" fmla="*/ 1737360 h 1772920"/>
              <a:gd name="connsiteX11" fmla="*/ 2291080 w 4406900"/>
              <a:gd name="connsiteY11" fmla="*/ 1771650 h 1772920"/>
              <a:gd name="connsiteX12" fmla="*/ 1774190 w 4406900"/>
              <a:gd name="connsiteY12" fmla="*/ 1772920 h 1772920"/>
              <a:gd name="connsiteX13" fmla="*/ 1361440 w 4406900"/>
              <a:gd name="connsiteY13" fmla="*/ 1748790 h 1772920"/>
              <a:gd name="connsiteX14" fmla="*/ 1033780 w 4406900"/>
              <a:gd name="connsiteY14" fmla="*/ 1686560 h 1772920"/>
              <a:gd name="connsiteX15" fmla="*/ 530860 w 4406900"/>
              <a:gd name="connsiteY15" fmla="*/ 1535430 h 1772920"/>
              <a:gd name="connsiteX16" fmla="*/ 0 w 4406900"/>
              <a:gd name="connsiteY16" fmla="*/ 1295400 h 1772920"/>
              <a:gd name="connsiteX17" fmla="*/ 558800 w 4406900"/>
              <a:gd name="connsiteY17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57600 w 4406900"/>
              <a:gd name="connsiteY8" fmla="*/ 1371600 h 1772920"/>
              <a:gd name="connsiteX9" fmla="*/ 2705100 w 4406900"/>
              <a:gd name="connsiteY9" fmla="*/ 1708150 h 1772920"/>
              <a:gd name="connsiteX10" fmla="*/ 2493010 w 4406900"/>
              <a:gd name="connsiteY10" fmla="*/ 1737360 h 1772920"/>
              <a:gd name="connsiteX11" fmla="*/ 2291080 w 4406900"/>
              <a:gd name="connsiteY11" fmla="*/ 1771650 h 1772920"/>
              <a:gd name="connsiteX12" fmla="*/ 1774190 w 4406900"/>
              <a:gd name="connsiteY12" fmla="*/ 1772920 h 1772920"/>
              <a:gd name="connsiteX13" fmla="*/ 1361440 w 4406900"/>
              <a:gd name="connsiteY13" fmla="*/ 1748790 h 1772920"/>
              <a:gd name="connsiteX14" fmla="*/ 1033780 w 4406900"/>
              <a:gd name="connsiteY14" fmla="*/ 1686560 h 1772920"/>
              <a:gd name="connsiteX15" fmla="*/ 530860 w 4406900"/>
              <a:gd name="connsiteY15" fmla="*/ 1535430 h 1772920"/>
              <a:gd name="connsiteX16" fmla="*/ 0 w 4406900"/>
              <a:gd name="connsiteY16" fmla="*/ 1295400 h 1772920"/>
              <a:gd name="connsiteX17" fmla="*/ 558800 w 4406900"/>
              <a:gd name="connsiteY17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57600 w 4406900"/>
              <a:gd name="connsiteY8" fmla="*/ 1371600 h 1772920"/>
              <a:gd name="connsiteX9" fmla="*/ 2705100 w 4406900"/>
              <a:gd name="connsiteY9" fmla="*/ 1708150 h 1772920"/>
              <a:gd name="connsiteX10" fmla="*/ 2493010 w 4406900"/>
              <a:gd name="connsiteY10" fmla="*/ 1737360 h 1772920"/>
              <a:gd name="connsiteX11" fmla="*/ 2291080 w 4406900"/>
              <a:gd name="connsiteY11" fmla="*/ 1771650 h 1772920"/>
              <a:gd name="connsiteX12" fmla="*/ 1774190 w 4406900"/>
              <a:gd name="connsiteY12" fmla="*/ 1772920 h 1772920"/>
              <a:gd name="connsiteX13" fmla="*/ 1361440 w 4406900"/>
              <a:gd name="connsiteY13" fmla="*/ 1748790 h 1772920"/>
              <a:gd name="connsiteX14" fmla="*/ 1033780 w 4406900"/>
              <a:gd name="connsiteY14" fmla="*/ 1686560 h 1772920"/>
              <a:gd name="connsiteX15" fmla="*/ 530860 w 4406900"/>
              <a:gd name="connsiteY15" fmla="*/ 1535430 h 1772920"/>
              <a:gd name="connsiteX16" fmla="*/ 0 w 4406900"/>
              <a:gd name="connsiteY16" fmla="*/ 1295400 h 1772920"/>
              <a:gd name="connsiteX17" fmla="*/ 558800 w 4406900"/>
              <a:gd name="connsiteY17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57600 w 4406900"/>
              <a:gd name="connsiteY8" fmla="*/ 1371600 h 1772920"/>
              <a:gd name="connsiteX9" fmla="*/ 2705100 w 4406900"/>
              <a:gd name="connsiteY9" fmla="*/ 1708150 h 1772920"/>
              <a:gd name="connsiteX10" fmla="*/ 2291080 w 4406900"/>
              <a:gd name="connsiteY10" fmla="*/ 1771650 h 1772920"/>
              <a:gd name="connsiteX11" fmla="*/ 1774190 w 4406900"/>
              <a:gd name="connsiteY11" fmla="*/ 1772920 h 1772920"/>
              <a:gd name="connsiteX12" fmla="*/ 1361440 w 4406900"/>
              <a:gd name="connsiteY12" fmla="*/ 1748790 h 1772920"/>
              <a:gd name="connsiteX13" fmla="*/ 1033780 w 4406900"/>
              <a:gd name="connsiteY13" fmla="*/ 1686560 h 1772920"/>
              <a:gd name="connsiteX14" fmla="*/ 530860 w 4406900"/>
              <a:gd name="connsiteY14" fmla="*/ 1535430 h 1772920"/>
              <a:gd name="connsiteX15" fmla="*/ 0 w 4406900"/>
              <a:gd name="connsiteY15" fmla="*/ 1295400 h 1772920"/>
              <a:gd name="connsiteX16" fmla="*/ 558800 w 4406900"/>
              <a:gd name="connsiteY16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57600 w 4406900"/>
              <a:gd name="connsiteY8" fmla="*/ 1371600 h 1772920"/>
              <a:gd name="connsiteX9" fmla="*/ 2903220 w 4406900"/>
              <a:gd name="connsiteY9" fmla="*/ 1643380 h 1772920"/>
              <a:gd name="connsiteX10" fmla="*/ 2291080 w 4406900"/>
              <a:gd name="connsiteY10" fmla="*/ 1771650 h 1772920"/>
              <a:gd name="connsiteX11" fmla="*/ 1774190 w 4406900"/>
              <a:gd name="connsiteY11" fmla="*/ 1772920 h 1772920"/>
              <a:gd name="connsiteX12" fmla="*/ 1361440 w 4406900"/>
              <a:gd name="connsiteY12" fmla="*/ 1748790 h 1772920"/>
              <a:gd name="connsiteX13" fmla="*/ 1033780 w 4406900"/>
              <a:gd name="connsiteY13" fmla="*/ 1686560 h 1772920"/>
              <a:gd name="connsiteX14" fmla="*/ 530860 w 4406900"/>
              <a:gd name="connsiteY14" fmla="*/ 1535430 h 1772920"/>
              <a:gd name="connsiteX15" fmla="*/ 0 w 4406900"/>
              <a:gd name="connsiteY15" fmla="*/ 1295400 h 1772920"/>
              <a:gd name="connsiteX16" fmla="*/ 558800 w 4406900"/>
              <a:gd name="connsiteY16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57600 w 4406900"/>
              <a:gd name="connsiteY8" fmla="*/ 1371600 h 1772920"/>
              <a:gd name="connsiteX9" fmla="*/ 2960370 w 4406900"/>
              <a:gd name="connsiteY9" fmla="*/ 1643380 h 1772920"/>
              <a:gd name="connsiteX10" fmla="*/ 2291080 w 4406900"/>
              <a:gd name="connsiteY10" fmla="*/ 1771650 h 1772920"/>
              <a:gd name="connsiteX11" fmla="*/ 1774190 w 4406900"/>
              <a:gd name="connsiteY11" fmla="*/ 1772920 h 1772920"/>
              <a:gd name="connsiteX12" fmla="*/ 1361440 w 4406900"/>
              <a:gd name="connsiteY12" fmla="*/ 1748790 h 1772920"/>
              <a:gd name="connsiteX13" fmla="*/ 1033780 w 4406900"/>
              <a:gd name="connsiteY13" fmla="*/ 1686560 h 1772920"/>
              <a:gd name="connsiteX14" fmla="*/ 530860 w 4406900"/>
              <a:gd name="connsiteY14" fmla="*/ 1535430 h 1772920"/>
              <a:gd name="connsiteX15" fmla="*/ 0 w 4406900"/>
              <a:gd name="connsiteY15" fmla="*/ 1295400 h 1772920"/>
              <a:gd name="connsiteX16" fmla="*/ 558800 w 4406900"/>
              <a:gd name="connsiteY16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57600 w 4406900"/>
              <a:gd name="connsiteY8" fmla="*/ 1371600 h 1772920"/>
              <a:gd name="connsiteX9" fmla="*/ 2960370 w 4406900"/>
              <a:gd name="connsiteY9" fmla="*/ 1643380 h 1772920"/>
              <a:gd name="connsiteX10" fmla="*/ 2317750 w 4406900"/>
              <a:gd name="connsiteY10" fmla="*/ 1756410 h 1772920"/>
              <a:gd name="connsiteX11" fmla="*/ 1774190 w 4406900"/>
              <a:gd name="connsiteY11" fmla="*/ 1772920 h 1772920"/>
              <a:gd name="connsiteX12" fmla="*/ 1361440 w 4406900"/>
              <a:gd name="connsiteY12" fmla="*/ 1748790 h 1772920"/>
              <a:gd name="connsiteX13" fmla="*/ 1033780 w 4406900"/>
              <a:gd name="connsiteY13" fmla="*/ 1686560 h 1772920"/>
              <a:gd name="connsiteX14" fmla="*/ 530860 w 4406900"/>
              <a:gd name="connsiteY14" fmla="*/ 1535430 h 1772920"/>
              <a:gd name="connsiteX15" fmla="*/ 0 w 4406900"/>
              <a:gd name="connsiteY15" fmla="*/ 1295400 h 1772920"/>
              <a:gd name="connsiteX16" fmla="*/ 558800 w 4406900"/>
              <a:gd name="connsiteY16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91890 w 4406900"/>
              <a:gd name="connsiteY8" fmla="*/ 1383030 h 1772920"/>
              <a:gd name="connsiteX9" fmla="*/ 2960370 w 4406900"/>
              <a:gd name="connsiteY9" fmla="*/ 1643380 h 1772920"/>
              <a:gd name="connsiteX10" fmla="*/ 2317750 w 4406900"/>
              <a:gd name="connsiteY10" fmla="*/ 1756410 h 1772920"/>
              <a:gd name="connsiteX11" fmla="*/ 1774190 w 4406900"/>
              <a:gd name="connsiteY11" fmla="*/ 1772920 h 1772920"/>
              <a:gd name="connsiteX12" fmla="*/ 1361440 w 4406900"/>
              <a:gd name="connsiteY12" fmla="*/ 1748790 h 1772920"/>
              <a:gd name="connsiteX13" fmla="*/ 1033780 w 4406900"/>
              <a:gd name="connsiteY13" fmla="*/ 1686560 h 1772920"/>
              <a:gd name="connsiteX14" fmla="*/ 530860 w 4406900"/>
              <a:gd name="connsiteY14" fmla="*/ 1535430 h 1772920"/>
              <a:gd name="connsiteX15" fmla="*/ 0 w 4406900"/>
              <a:gd name="connsiteY15" fmla="*/ 1295400 h 1772920"/>
              <a:gd name="connsiteX16" fmla="*/ 558800 w 4406900"/>
              <a:gd name="connsiteY16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91890 w 4406900"/>
              <a:gd name="connsiteY8" fmla="*/ 1383030 h 1772920"/>
              <a:gd name="connsiteX9" fmla="*/ 3296920 w 4406900"/>
              <a:gd name="connsiteY9" fmla="*/ 1531620 h 1772920"/>
              <a:gd name="connsiteX10" fmla="*/ 2960370 w 4406900"/>
              <a:gd name="connsiteY10" fmla="*/ 1643380 h 1772920"/>
              <a:gd name="connsiteX11" fmla="*/ 2317750 w 4406900"/>
              <a:gd name="connsiteY11" fmla="*/ 1756410 h 1772920"/>
              <a:gd name="connsiteX12" fmla="*/ 1774190 w 4406900"/>
              <a:gd name="connsiteY12" fmla="*/ 1772920 h 1772920"/>
              <a:gd name="connsiteX13" fmla="*/ 1361440 w 4406900"/>
              <a:gd name="connsiteY13" fmla="*/ 1748790 h 1772920"/>
              <a:gd name="connsiteX14" fmla="*/ 1033780 w 4406900"/>
              <a:gd name="connsiteY14" fmla="*/ 1686560 h 1772920"/>
              <a:gd name="connsiteX15" fmla="*/ 530860 w 4406900"/>
              <a:gd name="connsiteY15" fmla="*/ 1535430 h 1772920"/>
              <a:gd name="connsiteX16" fmla="*/ 0 w 4406900"/>
              <a:gd name="connsiteY16" fmla="*/ 1295400 h 1772920"/>
              <a:gd name="connsiteX17" fmla="*/ 558800 w 4406900"/>
              <a:gd name="connsiteY17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691890 w 4406900"/>
              <a:gd name="connsiteY8" fmla="*/ 1383030 h 1772920"/>
              <a:gd name="connsiteX9" fmla="*/ 3304540 w 4406900"/>
              <a:gd name="connsiteY9" fmla="*/ 1539240 h 1772920"/>
              <a:gd name="connsiteX10" fmla="*/ 2960370 w 4406900"/>
              <a:gd name="connsiteY10" fmla="*/ 1643380 h 1772920"/>
              <a:gd name="connsiteX11" fmla="*/ 2317750 w 4406900"/>
              <a:gd name="connsiteY11" fmla="*/ 1756410 h 1772920"/>
              <a:gd name="connsiteX12" fmla="*/ 1774190 w 4406900"/>
              <a:gd name="connsiteY12" fmla="*/ 1772920 h 1772920"/>
              <a:gd name="connsiteX13" fmla="*/ 1361440 w 4406900"/>
              <a:gd name="connsiteY13" fmla="*/ 1748790 h 1772920"/>
              <a:gd name="connsiteX14" fmla="*/ 1033780 w 4406900"/>
              <a:gd name="connsiteY14" fmla="*/ 1686560 h 1772920"/>
              <a:gd name="connsiteX15" fmla="*/ 530860 w 4406900"/>
              <a:gd name="connsiteY15" fmla="*/ 1535430 h 1772920"/>
              <a:gd name="connsiteX16" fmla="*/ 0 w 4406900"/>
              <a:gd name="connsiteY16" fmla="*/ 1295400 h 1772920"/>
              <a:gd name="connsiteX17" fmla="*/ 558800 w 4406900"/>
              <a:gd name="connsiteY17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733800 w 4406900"/>
              <a:gd name="connsiteY8" fmla="*/ 1348740 h 1772920"/>
              <a:gd name="connsiteX9" fmla="*/ 3304540 w 4406900"/>
              <a:gd name="connsiteY9" fmla="*/ 1539240 h 1772920"/>
              <a:gd name="connsiteX10" fmla="*/ 2960370 w 4406900"/>
              <a:gd name="connsiteY10" fmla="*/ 1643380 h 1772920"/>
              <a:gd name="connsiteX11" fmla="*/ 2317750 w 4406900"/>
              <a:gd name="connsiteY11" fmla="*/ 1756410 h 1772920"/>
              <a:gd name="connsiteX12" fmla="*/ 1774190 w 4406900"/>
              <a:gd name="connsiteY12" fmla="*/ 1772920 h 1772920"/>
              <a:gd name="connsiteX13" fmla="*/ 1361440 w 4406900"/>
              <a:gd name="connsiteY13" fmla="*/ 1748790 h 1772920"/>
              <a:gd name="connsiteX14" fmla="*/ 1033780 w 4406900"/>
              <a:gd name="connsiteY14" fmla="*/ 1686560 h 1772920"/>
              <a:gd name="connsiteX15" fmla="*/ 530860 w 4406900"/>
              <a:gd name="connsiteY15" fmla="*/ 1535430 h 1772920"/>
              <a:gd name="connsiteX16" fmla="*/ 0 w 4406900"/>
              <a:gd name="connsiteY16" fmla="*/ 1295400 h 1772920"/>
              <a:gd name="connsiteX17" fmla="*/ 558800 w 4406900"/>
              <a:gd name="connsiteY17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813810 w 4406900"/>
              <a:gd name="connsiteY8" fmla="*/ 1314450 h 1772920"/>
              <a:gd name="connsiteX9" fmla="*/ 3304540 w 4406900"/>
              <a:gd name="connsiteY9" fmla="*/ 1539240 h 1772920"/>
              <a:gd name="connsiteX10" fmla="*/ 2960370 w 4406900"/>
              <a:gd name="connsiteY10" fmla="*/ 1643380 h 1772920"/>
              <a:gd name="connsiteX11" fmla="*/ 2317750 w 4406900"/>
              <a:gd name="connsiteY11" fmla="*/ 1756410 h 1772920"/>
              <a:gd name="connsiteX12" fmla="*/ 1774190 w 4406900"/>
              <a:gd name="connsiteY12" fmla="*/ 1772920 h 1772920"/>
              <a:gd name="connsiteX13" fmla="*/ 1361440 w 4406900"/>
              <a:gd name="connsiteY13" fmla="*/ 1748790 h 1772920"/>
              <a:gd name="connsiteX14" fmla="*/ 1033780 w 4406900"/>
              <a:gd name="connsiteY14" fmla="*/ 1686560 h 1772920"/>
              <a:gd name="connsiteX15" fmla="*/ 530860 w 4406900"/>
              <a:gd name="connsiteY15" fmla="*/ 1535430 h 1772920"/>
              <a:gd name="connsiteX16" fmla="*/ 0 w 4406900"/>
              <a:gd name="connsiteY16" fmla="*/ 1295400 h 1772920"/>
              <a:gd name="connsiteX17" fmla="*/ 558800 w 4406900"/>
              <a:gd name="connsiteY17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304540 w 4406900"/>
              <a:gd name="connsiteY8" fmla="*/ 1539240 h 1772920"/>
              <a:gd name="connsiteX9" fmla="*/ 2960370 w 4406900"/>
              <a:gd name="connsiteY9" fmla="*/ 1643380 h 1772920"/>
              <a:gd name="connsiteX10" fmla="*/ 2317750 w 4406900"/>
              <a:gd name="connsiteY10" fmla="*/ 1756410 h 1772920"/>
              <a:gd name="connsiteX11" fmla="*/ 1774190 w 4406900"/>
              <a:gd name="connsiteY11" fmla="*/ 1772920 h 1772920"/>
              <a:gd name="connsiteX12" fmla="*/ 1361440 w 4406900"/>
              <a:gd name="connsiteY12" fmla="*/ 1748790 h 1772920"/>
              <a:gd name="connsiteX13" fmla="*/ 1033780 w 4406900"/>
              <a:gd name="connsiteY13" fmla="*/ 1686560 h 1772920"/>
              <a:gd name="connsiteX14" fmla="*/ 530860 w 4406900"/>
              <a:gd name="connsiteY14" fmla="*/ 1535430 h 1772920"/>
              <a:gd name="connsiteX15" fmla="*/ 0 w 4406900"/>
              <a:gd name="connsiteY15" fmla="*/ 1295400 h 1772920"/>
              <a:gd name="connsiteX16" fmla="*/ 558800 w 4406900"/>
              <a:gd name="connsiteY16" fmla="*/ 304800 h 1772920"/>
              <a:gd name="connsiteX0" fmla="*/ 558800 w 4406900"/>
              <a:gd name="connsiteY0" fmla="*/ 304800 h 1772920"/>
              <a:gd name="connsiteX1" fmla="*/ 1219200 w 4406900"/>
              <a:gd name="connsiteY1" fmla="*/ 558800 h 1772920"/>
              <a:gd name="connsiteX2" fmla="*/ 1866900 w 4406900"/>
              <a:gd name="connsiteY2" fmla="*/ 647700 h 1772920"/>
              <a:gd name="connsiteX3" fmla="*/ 2565400 w 4406900"/>
              <a:gd name="connsiteY3" fmla="*/ 584200 h 1772920"/>
              <a:gd name="connsiteX4" fmla="*/ 3124200 w 4406900"/>
              <a:gd name="connsiteY4" fmla="*/ 393700 h 1772920"/>
              <a:gd name="connsiteX5" fmla="*/ 3543300 w 4406900"/>
              <a:gd name="connsiteY5" fmla="*/ 177800 h 1772920"/>
              <a:gd name="connsiteX6" fmla="*/ 3708400 w 4406900"/>
              <a:gd name="connsiteY6" fmla="*/ 0 h 1772920"/>
              <a:gd name="connsiteX7" fmla="*/ 4406900 w 4406900"/>
              <a:gd name="connsiteY7" fmla="*/ 927100 h 1772920"/>
              <a:gd name="connsiteX8" fmla="*/ 3845560 w 4406900"/>
              <a:gd name="connsiteY8" fmla="*/ 1291590 h 1772920"/>
              <a:gd name="connsiteX9" fmla="*/ 3304540 w 4406900"/>
              <a:gd name="connsiteY9" fmla="*/ 1539240 h 1772920"/>
              <a:gd name="connsiteX10" fmla="*/ 2960370 w 4406900"/>
              <a:gd name="connsiteY10" fmla="*/ 1643380 h 1772920"/>
              <a:gd name="connsiteX11" fmla="*/ 2317750 w 4406900"/>
              <a:gd name="connsiteY11" fmla="*/ 1756410 h 1772920"/>
              <a:gd name="connsiteX12" fmla="*/ 1774190 w 4406900"/>
              <a:gd name="connsiteY12" fmla="*/ 1772920 h 1772920"/>
              <a:gd name="connsiteX13" fmla="*/ 1361440 w 4406900"/>
              <a:gd name="connsiteY13" fmla="*/ 1748790 h 1772920"/>
              <a:gd name="connsiteX14" fmla="*/ 1033780 w 4406900"/>
              <a:gd name="connsiteY14" fmla="*/ 1686560 h 1772920"/>
              <a:gd name="connsiteX15" fmla="*/ 530860 w 4406900"/>
              <a:gd name="connsiteY15" fmla="*/ 1535430 h 1772920"/>
              <a:gd name="connsiteX16" fmla="*/ 0 w 4406900"/>
              <a:gd name="connsiteY16" fmla="*/ 1295400 h 1772920"/>
              <a:gd name="connsiteX17" fmla="*/ 558800 w 4406900"/>
              <a:gd name="connsiteY17" fmla="*/ 304800 h 1772920"/>
              <a:gd name="connsiteX0" fmla="*/ 558800 w 4417155"/>
              <a:gd name="connsiteY0" fmla="*/ 304800 h 1772920"/>
              <a:gd name="connsiteX1" fmla="*/ 1219200 w 4417155"/>
              <a:gd name="connsiteY1" fmla="*/ 558800 h 1772920"/>
              <a:gd name="connsiteX2" fmla="*/ 1866900 w 4417155"/>
              <a:gd name="connsiteY2" fmla="*/ 647700 h 1772920"/>
              <a:gd name="connsiteX3" fmla="*/ 2565400 w 4417155"/>
              <a:gd name="connsiteY3" fmla="*/ 584200 h 1772920"/>
              <a:gd name="connsiteX4" fmla="*/ 3124200 w 4417155"/>
              <a:gd name="connsiteY4" fmla="*/ 393700 h 1772920"/>
              <a:gd name="connsiteX5" fmla="*/ 3543300 w 4417155"/>
              <a:gd name="connsiteY5" fmla="*/ 177800 h 1772920"/>
              <a:gd name="connsiteX6" fmla="*/ 3708400 w 4417155"/>
              <a:gd name="connsiteY6" fmla="*/ 0 h 1772920"/>
              <a:gd name="connsiteX7" fmla="*/ 4406900 w 4417155"/>
              <a:gd name="connsiteY7" fmla="*/ 927100 h 1772920"/>
              <a:gd name="connsiteX8" fmla="*/ 4108450 w 4417155"/>
              <a:gd name="connsiteY8" fmla="*/ 1146810 h 1772920"/>
              <a:gd name="connsiteX9" fmla="*/ 3845560 w 4417155"/>
              <a:gd name="connsiteY9" fmla="*/ 1291590 h 1772920"/>
              <a:gd name="connsiteX10" fmla="*/ 3304540 w 4417155"/>
              <a:gd name="connsiteY10" fmla="*/ 1539240 h 1772920"/>
              <a:gd name="connsiteX11" fmla="*/ 2960370 w 4417155"/>
              <a:gd name="connsiteY11" fmla="*/ 1643380 h 1772920"/>
              <a:gd name="connsiteX12" fmla="*/ 2317750 w 4417155"/>
              <a:gd name="connsiteY12" fmla="*/ 1756410 h 1772920"/>
              <a:gd name="connsiteX13" fmla="*/ 1774190 w 4417155"/>
              <a:gd name="connsiteY13" fmla="*/ 1772920 h 1772920"/>
              <a:gd name="connsiteX14" fmla="*/ 1361440 w 4417155"/>
              <a:gd name="connsiteY14" fmla="*/ 1748790 h 1772920"/>
              <a:gd name="connsiteX15" fmla="*/ 1033780 w 4417155"/>
              <a:gd name="connsiteY15" fmla="*/ 1686560 h 1772920"/>
              <a:gd name="connsiteX16" fmla="*/ 530860 w 4417155"/>
              <a:gd name="connsiteY16" fmla="*/ 1535430 h 1772920"/>
              <a:gd name="connsiteX17" fmla="*/ 0 w 4417155"/>
              <a:gd name="connsiteY17" fmla="*/ 1295400 h 1772920"/>
              <a:gd name="connsiteX18" fmla="*/ 558800 w 4417155"/>
              <a:gd name="connsiteY18" fmla="*/ 304800 h 1772920"/>
              <a:gd name="connsiteX0" fmla="*/ 558800 w 4108450"/>
              <a:gd name="connsiteY0" fmla="*/ 304800 h 1772920"/>
              <a:gd name="connsiteX1" fmla="*/ 1219200 w 4108450"/>
              <a:gd name="connsiteY1" fmla="*/ 558800 h 1772920"/>
              <a:gd name="connsiteX2" fmla="*/ 1866900 w 4108450"/>
              <a:gd name="connsiteY2" fmla="*/ 647700 h 1772920"/>
              <a:gd name="connsiteX3" fmla="*/ 2565400 w 4108450"/>
              <a:gd name="connsiteY3" fmla="*/ 584200 h 1772920"/>
              <a:gd name="connsiteX4" fmla="*/ 3124200 w 4108450"/>
              <a:gd name="connsiteY4" fmla="*/ 393700 h 1772920"/>
              <a:gd name="connsiteX5" fmla="*/ 3543300 w 4108450"/>
              <a:gd name="connsiteY5" fmla="*/ 177800 h 1772920"/>
              <a:gd name="connsiteX6" fmla="*/ 3708400 w 4108450"/>
              <a:gd name="connsiteY6" fmla="*/ 0 h 1772920"/>
              <a:gd name="connsiteX7" fmla="*/ 4108450 w 4108450"/>
              <a:gd name="connsiteY7" fmla="*/ 1146810 h 1772920"/>
              <a:gd name="connsiteX8" fmla="*/ 3845560 w 4108450"/>
              <a:gd name="connsiteY8" fmla="*/ 1291590 h 1772920"/>
              <a:gd name="connsiteX9" fmla="*/ 3304540 w 4108450"/>
              <a:gd name="connsiteY9" fmla="*/ 1539240 h 1772920"/>
              <a:gd name="connsiteX10" fmla="*/ 2960370 w 4108450"/>
              <a:gd name="connsiteY10" fmla="*/ 1643380 h 1772920"/>
              <a:gd name="connsiteX11" fmla="*/ 2317750 w 4108450"/>
              <a:gd name="connsiteY11" fmla="*/ 1756410 h 1772920"/>
              <a:gd name="connsiteX12" fmla="*/ 1774190 w 4108450"/>
              <a:gd name="connsiteY12" fmla="*/ 1772920 h 1772920"/>
              <a:gd name="connsiteX13" fmla="*/ 1361440 w 4108450"/>
              <a:gd name="connsiteY13" fmla="*/ 1748790 h 1772920"/>
              <a:gd name="connsiteX14" fmla="*/ 1033780 w 4108450"/>
              <a:gd name="connsiteY14" fmla="*/ 1686560 h 1772920"/>
              <a:gd name="connsiteX15" fmla="*/ 530860 w 4108450"/>
              <a:gd name="connsiteY15" fmla="*/ 1535430 h 1772920"/>
              <a:gd name="connsiteX16" fmla="*/ 0 w 4108450"/>
              <a:gd name="connsiteY16" fmla="*/ 1295400 h 1772920"/>
              <a:gd name="connsiteX17" fmla="*/ 558800 w 4108450"/>
              <a:gd name="connsiteY17" fmla="*/ 304800 h 1772920"/>
              <a:gd name="connsiteX0" fmla="*/ 558800 w 4401820"/>
              <a:gd name="connsiteY0" fmla="*/ 304800 h 1772920"/>
              <a:gd name="connsiteX1" fmla="*/ 1219200 w 4401820"/>
              <a:gd name="connsiteY1" fmla="*/ 558800 h 1772920"/>
              <a:gd name="connsiteX2" fmla="*/ 1866900 w 4401820"/>
              <a:gd name="connsiteY2" fmla="*/ 647700 h 1772920"/>
              <a:gd name="connsiteX3" fmla="*/ 2565400 w 4401820"/>
              <a:gd name="connsiteY3" fmla="*/ 584200 h 1772920"/>
              <a:gd name="connsiteX4" fmla="*/ 3124200 w 4401820"/>
              <a:gd name="connsiteY4" fmla="*/ 393700 h 1772920"/>
              <a:gd name="connsiteX5" fmla="*/ 3543300 w 4401820"/>
              <a:gd name="connsiteY5" fmla="*/ 177800 h 1772920"/>
              <a:gd name="connsiteX6" fmla="*/ 3708400 w 4401820"/>
              <a:gd name="connsiteY6" fmla="*/ 0 h 1772920"/>
              <a:gd name="connsiteX7" fmla="*/ 4401820 w 4401820"/>
              <a:gd name="connsiteY7" fmla="*/ 933450 h 1772920"/>
              <a:gd name="connsiteX8" fmla="*/ 3845560 w 4401820"/>
              <a:gd name="connsiteY8" fmla="*/ 1291590 h 1772920"/>
              <a:gd name="connsiteX9" fmla="*/ 3304540 w 4401820"/>
              <a:gd name="connsiteY9" fmla="*/ 1539240 h 1772920"/>
              <a:gd name="connsiteX10" fmla="*/ 2960370 w 4401820"/>
              <a:gd name="connsiteY10" fmla="*/ 1643380 h 1772920"/>
              <a:gd name="connsiteX11" fmla="*/ 2317750 w 4401820"/>
              <a:gd name="connsiteY11" fmla="*/ 1756410 h 1772920"/>
              <a:gd name="connsiteX12" fmla="*/ 1774190 w 4401820"/>
              <a:gd name="connsiteY12" fmla="*/ 1772920 h 1772920"/>
              <a:gd name="connsiteX13" fmla="*/ 1361440 w 4401820"/>
              <a:gd name="connsiteY13" fmla="*/ 1748790 h 1772920"/>
              <a:gd name="connsiteX14" fmla="*/ 1033780 w 4401820"/>
              <a:gd name="connsiteY14" fmla="*/ 1686560 h 1772920"/>
              <a:gd name="connsiteX15" fmla="*/ 530860 w 4401820"/>
              <a:gd name="connsiteY15" fmla="*/ 1535430 h 1772920"/>
              <a:gd name="connsiteX16" fmla="*/ 0 w 4401820"/>
              <a:gd name="connsiteY16" fmla="*/ 1295400 h 1772920"/>
              <a:gd name="connsiteX17" fmla="*/ 558800 w 4401820"/>
              <a:gd name="connsiteY17" fmla="*/ 304800 h 1772920"/>
              <a:gd name="connsiteX0" fmla="*/ 558800 w 4413250"/>
              <a:gd name="connsiteY0" fmla="*/ 304800 h 1772920"/>
              <a:gd name="connsiteX1" fmla="*/ 1219200 w 4413250"/>
              <a:gd name="connsiteY1" fmla="*/ 558800 h 1772920"/>
              <a:gd name="connsiteX2" fmla="*/ 1866900 w 4413250"/>
              <a:gd name="connsiteY2" fmla="*/ 647700 h 1772920"/>
              <a:gd name="connsiteX3" fmla="*/ 2565400 w 4413250"/>
              <a:gd name="connsiteY3" fmla="*/ 584200 h 1772920"/>
              <a:gd name="connsiteX4" fmla="*/ 3124200 w 4413250"/>
              <a:gd name="connsiteY4" fmla="*/ 393700 h 1772920"/>
              <a:gd name="connsiteX5" fmla="*/ 3543300 w 4413250"/>
              <a:gd name="connsiteY5" fmla="*/ 177800 h 1772920"/>
              <a:gd name="connsiteX6" fmla="*/ 3708400 w 4413250"/>
              <a:gd name="connsiteY6" fmla="*/ 0 h 1772920"/>
              <a:gd name="connsiteX7" fmla="*/ 4413250 w 4413250"/>
              <a:gd name="connsiteY7" fmla="*/ 918210 h 1772920"/>
              <a:gd name="connsiteX8" fmla="*/ 3845560 w 4413250"/>
              <a:gd name="connsiteY8" fmla="*/ 1291590 h 1772920"/>
              <a:gd name="connsiteX9" fmla="*/ 3304540 w 4413250"/>
              <a:gd name="connsiteY9" fmla="*/ 1539240 h 1772920"/>
              <a:gd name="connsiteX10" fmla="*/ 2960370 w 4413250"/>
              <a:gd name="connsiteY10" fmla="*/ 1643380 h 1772920"/>
              <a:gd name="connsiteX11" fmla="*/ 2317750 w 4413250"/>
              <a:gd name="connsiteY11" fmla="*/ 1756410 h 1772920"/>
              <a:gd name="connsiteX12" fmla="*/ 1774190 w 4413250"/>
              <a:gd name="connsiteY12" fmla="*/ 1772920 h 1772920"/>
              <a:gd name="connsiteX13" fmla="*/ 1361440 w 4413250"/>
              <a:gd name="connsiteY13" fmla="*/ 1748790 h 1772920"/>
              <a:gd name="connsiteX14" fmla="*/ 1033780 w 4413250"/>
              <a:gd name="connsiteY14" fmla="*/ 1686560 h 1772920"/>
              <a:gd name="connsiteX15" fmla="*/ 530860 w 4413250"/>
              <a:gd name="connsiteY15" fmla="*/ 1535430 h 1772920"/>
              <a:gd name="connsiteX16" fmla="*/ 0 w 4413250"/>
              <a:gd name="connsiteY16" fmla="*/ 1295400 h 1772920"/>
              <a:gd name="connsiteX17" fmla="*/ 558800 w 4413250"/>
              <a:gd name="connsiteY17" fmla="*/ 304800 h 1772920"/>
              <a:gd name="connsiteX0" fmla="*/ 558800 w 4413250"/>
              <a:gd name="connsiteY0" fmla="*/ 304800 h 1772920"/>
              <a:gd name="connsiteX1" fmla="*/ 1219200 w 4413250"/>
              <a:gd name="connsiteY1" fmla="*/ 558800 h 1772920"/>
              <a:gd name="connsiteX2" fmla="*/ 1866900 w 4413250"/>
              <a:gd name="connsiteY2" fmla="*/ 647700 h 1772920"/>
              <a:gd name="connsiteX3" fmla="*/ 2565400 w 4413250"/>
              <a:gd name="connsiteY3" fmla="*/ 584200 h 1772920"/>
              <a:gd name="connsiteX4" fmla="*/ 3124200 w 4413250"/>
              <a:gd name="connsiteY4" fmla="*/ 393700 h 1772920"/>
              <a:gd name="connsiteX5" fmla="*/ 3455670 w 4413250"/>
              <a:gd name="connsiteY5" fmla="*/ 212090 h 1772920"/>
              <a:gd name="connsiteX6" fmla="*/ 3708400 w 4413250"/>
              <a:gd name="connsiteY6" fmla="*/ 0 h 1772920"/>
              <a:gd name="connsiteX7" fmla="*/ 4413250 w 4413250"/>
              <a:gd name="connsiteY7" fmla="*/ 918210 h 1772920"/>
              <a:gd name="connsiteX8" fmla="*/ 3845560 w 4413250"/>
              <a:gd name="connsiteY8" fmla="*/ 1291590 h 1772920"/>
              <a:gd name="connsiteX9" fmla="*/ 3304540 w 4413250"/>
              <a:gd name="connsiteY9" fmla="*/ 1539240 h 1772920"/>
              <a:gd name="connsiteX10" fmla="*/ 2960370 w 4413250"/>
              <a:gd name="connsiteY10" fmla="*/ 1643380 h 1772920"/>
              <a:gd name="connsiteX11" fmla="*/ 2317750 w 4413250"/>
              <a:gd name="connsiteY11" fmla="*/ 1756410 h 1772920"/>
              <a:gd name="connsiteX12" fmla="*/ 1774190 w 4413250"/>
              <a:gd name="connsiteY12" fmla="*/ 1772920 h 1772920"/>
              <a:gd name="connsiteX13" fmla="*/ 1361440 w 4413250"/>
              <a:gd name="connsiteY13" fmla="*/ 1748790 h 1772920"/>
              <a:gd name="connsiteX14" fmla="*/ 1033780 w 4413250"/>
              <a:gd name="connsiteY14" fmla="*/ 1686560 h 1772920"/>
              <a:gd name="connsiteX15" fmla="*/ 530860 w 4413250"/>
              <a:gd name="connsiteY15" fmla="*/ 1535430 h 1772920"/>
              <a:gd name="connsiteX16" fmla="*/ 0 w 4413250"/>
              <a:gd name="connsiteY16" fmla="*/ 1295400 h 1772920"/>
              <a:gd name="connsiteX17" fmla="*/ 558800 w 4413250"/>
              <a:gd name="connsiteY17" fmla="*/ 304800 h 1772920"/>
              <a:gd name="connsiteX0" fmla="*/ 558800 w 4413250"/>
              <a:gd name="connsiteY0" fmla="*/ 304800 h 1772920"/>
              <a:gd name="connsiteX1" fmla="*/ 1219200 w 4413250"/>
              <a:gd name="connsiteY1" fmla="*/ 558800 h 1772920"/>
              <a:gd name="connsiteX2" fmla="*/ 1866900 w 4413250"/>
              <a:gd name="connsiteY2" fmla="*/ 647700 h 1772920"/>
              <a:gd name="connsiteX3" fmla="*/ 2565400 w 4413250"/>
              <a:gd name="connsiteY3" fmla="*/ 584200 h 1772920"/>
              <a:gd name="connsiteX4" fmla="*/ 3124200 w 4413250"/>
              <a:gd name="connsiteY4" fmla="*/ 393700 h 1772920"/>
              <a:gd name="connsiteX5" fmla="*/ 3436620 w 4413250"/>
              <a:gd name="connsiteY5" fmla="*/ 208280 h 1772920"/>
              <a:gd name="connsiteX6" fmla="*/ 3708400 w 4413250"/>
              <a:gd name="connsiteY6" fmla="*/ 0 h 1772920"/>
              <a:gd name="connsiteX7" fmla="*/ 4413250 w 4413250"/>
              <a:gd name="connsiteY7" fmla="*/ 918210 h 1772920"/>
              <a:gd name="connsiteX8" fmla="*/ 3845560 w 4413250"/>
              <a:gd name="connsiteY8" fmla="*/ 1291590 h 1772920"/>
              <a:gd name="connsiteX9" fmla="*/ 3304540 w 4413250"/>
              <a:gd name="connsiteY9" fmla="*/ 1539240 h 1772920"/>
              <a:gd name="connsiteX10" fmla="*/ 2960370 w 4413250"/>
              <a:gd name="connsiteY10" fmla="*/ 1643380 h 1772920"/>
              <a:gd name="connsiteX11" fmla="*/ 2317750 w 4413250"/>
              <a:gd name="connsiteY11" fmla="*/ 1756410 h 1772920"/>
              <a:gd name="connsiteX12" fmla="*/ 1774190 w 4413250"/>
              <a:gd name="connsiteY12" fmla="*/ 1772920 h 1772920"/>
              <a:gd name="connsiteX13" fmla="*/ 1361440 w 4413250"/>
              <a:gd name="connsiteY13" fmla="*/ 1748790 h 1772920"/>
              <a:gd name="connsiteX14" fmla="*/ 1033780 w 4413250"/>
              <a:gd name="connsiteY14" fmla="*/ 1686560 h 1772920"/>
              <a:gd name="connsiteX15" fmla="*/ 530860 w 4413250"/>
              <a:gd name="connsiteY15" fmla="*/ 1535430 h 1772920"/>
              <a:gd name="connsiteX16" fmla="*/ 0 w 4413250"/>
              <a:gd name="connsiteY16" fmla="*/ 1295400 h 1772920"/>
              <a:gd name="connsiteX17" fmla="*/ 558800 w 4413250"/>
              <a:gd name="connsiteY17" fmla="*/ 304800 h 1772920"/>
              <a:gd name="connsiteX0" fmla="*/ 558800 w 4413250"/>
              <a:gd name="connsiteY0" fmla="*/ 304800 h 1772920"/>
              <a:gd name="connsiteX1" fmla="*/ 1219200 w 4413250"/>
              <a:gd name="connsiteY1" fmla="*/ 558800 h 1772920"/>
              <a:gd name="connsiteX2" fmla="*/ 1866900 w 4413250"/>
              <a:gd name="connsiteY2" fmla="*/ 647700 h 1772920"/>
              <a:gd name="connsiteX3" fmla="*/ 2565400 w 4413250"/>
              <a:gd name="connsiteY3" fmla="*/ 584200 h 1772920"/>
              <a:gd name="connsiteX4" fmla="*/ 3112770 w 4413250"/>
              <a:gd name="connsiteY4" fmla="*/ 389890 h 1772920"/>
              <a:gd name="connsiteX5" fmla="*/ 3436620 w 4413250"/>
              <a:gd name="connsiteY5" fmla="*/ 208280 h 1772920"/>
              <a:gd name="connsiteX6" fmla="*/ 3708400 w 4413250"/>
              <a:gd name="connsiteY6" fmla="*/ 0 h 1772920"/>
              <a:gd name="connsiteX7" fmla="*/ 4413250 w 4413250"/>
              <a:gd name="connsiteY7" fmla="*/ 918210 h 1772920"/>
              <a:gd name="connsiteX8" fmla="*/ 3845560 w 4413250"/>
              <a:gd name="connsiteY8" fmla="*/ 1291590 h 1772920"/>
              <a:gd name="connsiteX9" fmla="*/ 3304540 w 4413250"/>
              <a:gd name="connsiteY9" fmla="*/ 1539240 h 1772920"/>
              <a:gd name="connsiteX10" fmla="*/ 2960370 w 4413250"/>
              <a:gd name="connsiteY10" fmla="*/ 1643380 h 1772920"/>
              <a:gd name="connsiteX11" fmla="*/ 2317750 w 4413250"/>
              <a:gd name="connsiteY11" fmla="*/ 1756410 h 1772920"/>
              <a:gd name="connsiteX12" fmla="*/ 1774190 w 4413250"/>
              <a:gd name="connsiteY12" fmla="*/ 1772920 h 1772920"/>
              <a:gd name="connsiteX13" fmla="*/ 1361440 w 4413250"/>
              <a:gd name="connsiteY13" fmla="*/ 1748790 h 1772920"/>
              <a:gd name="connsiteX14" fmla="*/ 1033780 w 4413250"/>
              <a:gd name="connsiteY14" fmla="*/ 1686560 h 1772920"/>
              <a:gd name="connsiteX15" fmla="*/ 530860 w 4413250"/>
              <a:gd name="connsiteY15" fmla="*/ 1535430 h 1772920"/>
              <a:gd name="connsiteX16" fmla="*/ 0 w 4413250"/>
              <a:gd name="connsiteY16" fmla="*/ 1295400 h 1772920"/>
              <a:gd name="connsiteX17" fmla="*/ 558800 w 4413250"/>
              <a:gd name="connsiteY17" fmla="*/ 304800 h 1772920"/>
              <a:gd name="connsiteX0" fmla="*/ 558800 w 4413250"/>
              <a:gd name="connsiteY0" fmla="*/ 304800 h 1772920"/>
              <a:gd name="connsiteX1" fmla="*/ 1219200 w 4413250"/>
              <a:gd name="connsiteY1" fmla="*/ 558800 h 1772920"/>
              <a:gd name="connsiteX2" fmla="*/ 1866900 w 4413250"/>
              <a:gd name="connsiteY2" fmla="*/ 647700 h 1772920"/>
              <a:gd name="connsiteX3" fmla="*/ 2222500 w 4413250"/>
              <a:gd name="connsiteY3" fmla="*/ 636270 h 1772920"/>
              <a:gd name="connsiteX4" fmla="*/ 2565400 w 4413250"/>
              <a:gd name="connsiteY4" fmla="*/ 584200 h 1772920"/>
              <a:gd name="connsiteX5" fmla="*/ 3112770 w 4413250"/>
              <a:gd name="connsiteY5" fmla="*/ 389890 h 1772920"/>
              <a:gd name="connsiteX6" fmla="*/ 3436620 w 4413250"/>
              <a:gd name="connsiteY6" fmla="*/ 208280 h 1772920"/>
              <a:gd name="connsiteX7" fmla="*/ 3708400 w 4413250"/>
              <a:gd name="connsiteY7" fmla="*/ 0 h 1772920"/>
              <a:gd name="connsiteX8" fmla="*/ 4413250 w 4413250"/>
              <a:gd name="connsiteY8" fmla="*/ 918210 h 1772920"/>
              <a:gd name="connsiteX9" fmla="*/ 3845560 w 4413250"/>
              <a:gd name="connsiteY9" fmla="*/ 1291590 h 1772920"/>
              <a:gd name="connsiteX10" fmla="*/ 3304540 w 4413250"/>
              <a:gd name="connsiteY10" fmla="*/ 1539240 h 1772920"/>
              <a:gd name="connsiteX11" fmla="*/ 2960370 w 4413250"/>
              <a:gd name="connsiteY11" fmla="*/ 1643380 h 1772920"/>
              <a:gd name="connsiteX12" fmla="*/ 2317750 w 4413250"/>
              <a:gd name="connsiteY12" fmla="*/ 1756410 h 1772920"/>
              <a:gd name="connsiteX13" fmla="*/ 1774190 w 4413250"/>
              <a:gd name="connsiteY13" fmla="*/ 1772920 h 1772920"/>
              <a:gd name="connsiteX14" fmla="*/ 1361440 w 4413250"/>
              <a:gd name="connsiteY14" fmla="*/ 1748790 h 1772920"/>
              <a:gd name="connsiteX15" fmla="*/ 1033780 w 4413250"/>
              <a:gd name="connsiteY15" fmla="*/ 1686560 h 1772920"/>
              <a:gd name="connsiteX16" fmla="*/ 530860 w 4413250"/>
              <a:gd name="connsiteY16" fmla="*/ 1535430 h 1772920"/>
              <a:gd name="connsiteX17" fmla="*/ 0 w 4413250"/>
              <a:gd name="connsiteY17" fmla="*/ 1295400 h 1772920"/>
              <a:gd name="connsiteX18" fmla="*/ 558800 w 4413250"/>
              <a:gd name="connsiteY18" fmla="*/ 304800 h 1772920"/>
              <a:gd name="connsiteX0" fmla="*/ 558800 w 4413250"/>
              <a:gd name="connsiteY0" fmla="*/ 304800 h 1772920"/>
              <a:gd name="connsiteX1" fmla="*/ 1219200 w 4413250"/>
              <a:gd name="connsiteY1" fmla="*/ 558800 h 1772920"/>
              <a:gd name="connsiteX2" fmla="*/ 1866900 w 4413250"/>
              <a:gd name="connsiteY2" fmla="*/ 647700 h 1772920"/>
              <a:gd name="connsiteX3" fmla="*/ 2222500 w 4413250"/>
              <a:gd name="connsiteY3" fmla="*/ 636270 h 1772920"/>
              <a:gd name="connsiteX4" fmla="*/ 2633980 w 4413250"/>
              <a:gd name="connsiteY4" fmla="*/ 557530 h 1772920"/>
              <a:gd name="connsiteX5" fmla="*/ 3112770 w 4413250"/>
              <a:gd name="connsiteY5" fmla="*/ 389890 h 1772920"/>
              <a:gd name="connsiteX6" fmla="*/ 3436620 w 4413250"/>
              <a:gd name="connsiteY6" fmla="*/ 208280 h 1772920"/>
              <a:gd name="connsiteX7" fmla="*/ 3708400 w 4413250"/>
              <a:gd name="connsiteY7" fmla="*/ 0 h 1772920"/>
              <a:gd name="connsiteX8" fmla="*/ 4413250 w 4413250"/>
              <a:gd name="connsiteY8" fmla="*/ 918210 h 1772920"/>
              <a:gd name="connsiteX9" fmla="*/ 3845560 w 4413250"/>
              <a:gd name="connsiteY9" fmla="*/ 1291590 h 1772920"/>
              <a:gd name="connsiteX10" fmla="*/ 3304540 w 4413250"/>
              <a:gd name="connsiteY10" fmla="*/ 1539240 h 1772920"/>
              <a:gd name="connsiteX11" fmla="*/ 2960370 w 4413250"/>
              <a:gd name="connsiteY11" fmla="*/ 1643380 h 1772920"/>
              <a:gd name="connsiteX12" fmla="*/ 2317750 w 4413250"/>
              <a:gd name="connsiteY12" fmla="*/ 1756410 h 1772920"/>
              <a:gd name="connsiteX13" fmla="*/ 1774190 w 4413250"/>
              <a:gd name="connsiteY13" fmla="*/ 1772920 h 1772920"/>
              <a:gd name="connsiteX14" fmla="*/ 1361440 w 4413250"/>
              <a:gd name="connsiteY14" fmla="*/ 1748790 h 1772920"/>
              <a:gd name="connsiteX15" fmla="*/ 1033780 w 4413250"/>
              <a:gd name="connsiteY15" fmla="*/ 1686560 h 1772920"/>
              <a:gd name="connsiteX16" fmla="*/ 530860 w 4413250"/>
              <a:gd name="connsiteY16" fmla="*/ 1535430 h 1772920"/>
              <a:gd name="connsiteX17" fmla="*/ 0 w 4413250"/>
              <a:gd name="connsiteY17" fmla="*/ 1295400 h 1772920"/>
              <a:gd name="connsiteX18" fmla="*/ 558800 w 4413250"/>
              <a:gd name="connsiteY18" fmla="*/ 304800 h 1772920"/>
              <a:gd name="connsiteX0" fmla="*/ 558800 w 4413250"/>
              <a:gd name="connsiteY0" fmla="*/ 304800 h 1772920"/>
              <a:gd name="connsiteX1" fmla="*/ 1219200 w 4413250"/>
              <a:gd name="connsiteY1" fmla="*/ 558800 h 1772920"/>
              <a:gd name="connsiteX2" fmla="*/ 1532890 w 4413250"/>
              <a:gd name="connsiteY2" fmla="*/ 621030 h 1772920"/>
              <a:gd name="connsiteX3" fmla="*/ 1866900 w 4413250"/>
              <a:gd name="connsiteY3" fmla="*/ 647700 h 1772920"/>
              <a:gd name="connsiteX4" fmla="*/ 2222500 w 4413250"/>
              <a:gd name="connsiteY4" fmla="*/ 636270 h 1772920"/>
              <a:gd name="connsiteX5" fmla="*/ 2633980 w 4413250"/>
              <a:gd name="connsiteY5" fmla="*/ 557530 h 1772920"/>
              <a:gd name="connsiteX6" fmla="*/ 3112770 w 4413250"/>
              <a:gd name="connsiteY6" fmla="*/ 389890 h 1772920"/>
              <a:gd name="connsiteX7" fmla="*/ 3436620 w 4413250"/>
              <a:gd name="connsiteY7" fmla="*/ 208280 h 1772920"/>
              <a:gd name="connsiteX8" fmla="*/ 3708400 w 4413250"/>
              <a:gd name="connsiteY8" fmla="*/ 0 h 1772920"/>
              <a:gd name="connsiteX9" fmla="*/ 4413250 w 4413250"/>
              <a:gd name="connsiteY9" fmla="*/ 918210 h 1772920"/>
              <a:gd name="connsiteX10" fmla="*/ 3845560 w 4413250"/>
              <a:gd name="connsiteY10" fmla="*/ 1291590 h 1772920"/>
              <a:gd name="connsiteX11" fmla="*/ 3304540 w 4413250"/>
              <a:gd name="connsiteY11" fmla="*/ 1539240 h 1772920"/>
              <a:gd name="connsiteX12" fmla="*/ 2960370 w 4413250"/>
              <a:gd name="connsiteY12" fmla="*/ 1643380 h 1772920"/>
              <a:gd name="connsiteX13" fmla="*/ 2317750 w 4413250"/>
              <a:gd name="connsiteY13" fmla="*/ 1756410 h 1772920"/>
              <a:gd name="connsiteX14" fmla="*/ 1774190 w 4413250"/>
              <a:gd name="connsiteY14" fmla="*/ 1772920 h 1772920"/>
              <a:gd name="connsiteX15" fmla="*/ 1361440 w 4413250"/>
              <a:gd name="connsiteY15" fmla="*/ 1748790 h 1772920"/>
              <a:gd name="connsiteX16" fmla="*/ 1033780 w 4413250"/>
              <a:gd name="connsiteY16" fmla="*/ 1686560 h 1772920"/>
              <a:gd name="connsiteX17" fmla="*/ 530860 w 4413250"/>
              <a:gd name="connsiteY17" fmla="*/ 1535430 h 1772920"/>
              <a:gd name="connsiteX18" fmla="*/ 0 w 4413250"/>
              <a:gd name="connsiteY18" fmla="*/ 1295400 h 1772920"/>
              <a:gd name="connsiteX19" fmla="*/ 558800 w 4413250"/>
              <a:gd name="connsiteY19" fmla="*/ 304800 h 1772920"/>
              <a:gd name="connsiteX0" fmla="*/ 558800 w 4413250"/>
              <a:gd name="connsiteY0" fmla="*/ 304800 h 1772920"/>
              <a:gd name="connsiteX1" fmla="*/ 1219200 w 4413250"/>
              <a:gd name="connsiteY1" fmla="*/ 558800 h 1772920"/>
              <a:gd name="connsiteX2" fmla="*/ 1532890 w 4413250"/>
              <a:gd name="connsiteY2" fmla="*/ 621030 h 1772920"/>
              <a:gd name="connsiteX3" fmla="*/ 1885950 w 4413250"/>
              <a:gd name="connsiteY3" fmla="*/ 651510 h 1772920"/>
              <a:gd name="connsiteX4" fmla="*/ 2222500 w 4413250"/>
              <a:gd name="connsiteY4" fmla="*/ 636270 h 1772920"/>
              <a:gd name="connsiteX5" fmla="*/ 2633980 w 4413250"/>
              <a:gd name="connsiteY5" fmla="*/ 557530 h 1772920"/>
              <a:gd name="connsiteX6" fmla="*/ 3112770 w 4413250"/>
              <a:gd name="connsiteY6" fmla="*/ 389890 h 1772920"/>
              <a:gd name="connsiteX7" fmla="*/ 3436620 w 4413250"/>
              <a:gd name="connsiteY7" fmla="*/ 208280 h 1772920"/>
              <a:gd name="connsiteX8" fmla="*/ 3708400 w 4413250"/>
              <a:gd name="connsiteY8" fmla="*/ 0 h 1772920"/>
              <a:gd name="connsiteX9" fmla="*/ 4413250 w 4413250"/>
              <a:gd name="connsiteY9" fmla="*/ 918210 h 1772920"/>
              <a:gd name="connsiteX10" fmla="*/ 3845560 w 4413250"/>
              <a:gd name="connsiteY10" fmla="*/ 1291590 h 1772920"/>
              <a:gd name="connsiteX11" fmla="*/ 3304540 w 4413250"/>
              <a:gd name="connsiteY11" fmla="*/ 1539240 h 1772920"/>
              <a:gd name="connsiteX12" fmla="*/ 2960370 w 4413250"/>
              <a:gd name="connsiteY12" fmla="*/ 1643380 h 1772920"/>
              <a:gd name="connsiteX13" fmla="*/ 2317750 w 4413250"/>
              <a:gd name="connsiteY13" fmla="*/ 1756410 h 1772920"/>
              <a:gd name="connsiteX14" fmla="*/ 1774190 w 4413250"/>
              <a:gd name="connsiteY14" fmla="*/ 1772920 h 1772920"/>
              <a:gd name="connsiteX15" fmla="*/ 1361440 w 4413250"/>
              <a:gd name="connsiteY15" fmla="*/ 1748790 h 1772920"/>
              <a:gd name="connsiteX16" fmla="*/ 1033780 w 4413250"/>
              <a:gd name="connsiteY16" fmla="*/ 1686560 h 1772920"/>
              <a:gd name="connsiteX17" fmla="*/ 530860 w 4413250"/>
              <a:gd name="connsiteY17" fmla="*/ 1535430 h 1772920"/>
              <a:gd name="connsiteX18" fmla="*/ 0 w 4413250"/>
              <a:gd name="connsiteY18" fmla="*/ 1295400 h 1772920"/>
              <a:gd name="connsiteX19" fmla="*/ 558800 w 4413250"/>
              <a:gd name="connsiteY19" fmla="*/ 304800 h 1772920"/>
              <a:gd name="connsiteX0" fmla="*/ 558800 w 4413250"/>
              <a:gd name="connsiteY0" fmla="*/ 304800 h 1772920"/>
              <a:gd name="connsiteX1" fmla="*/ 1219200 w 4413250"/>
              <a:gd name="connsiteY1" fmla="*/ 558800 h 1772920"/>
              <a:gd name="connsiteX2" fmla="*/ 1532890 w 4413250"/>
              <a:gd name="connsiteY2" fmla="*/ 621030 h 1772920"/>
              <a:gd name="connsiteX3" fmla="*/ 1885950 w 4413250"/>
              <a:gd name="connsiteY3" fmla="*/ 651510 h 1772920"/>
              <a:gd name="connsiteX4" fmla="*/ 2249170 w 4413250"/>
              <a:gd name="connsiteY4" fmla="*/ 624840 h 1772920"/>
              <a:gd name="connsiteX5" fmla="*/ 2633980 w 4413250"/>
              <a:gd name="connsiteY5" fmla="*/ 557530 h 1772920"/>
              <a:gd name="connsiteX6" fmla="*/ 3112770 w 4413250"/>
              <a:gd name="connsiteY6" fmla="*/ 389890 h 1772920"/>
              <a:gd name="connsiteX7" fmla="*/ 3436620 w 4413250"/>
              <a:gd name="connsiteY7" fmla="*/ 208280 h 1772920"/>
              <a:gd name="connsiteX8" fmla="*/ 3708400 w 4413250"/>
              <a:gd name="connsiteY8" fmla="*/ 0 h 1772920"/>
              <a:gd name="connsiteX9" fmla="*/ 4413250 w 4413250"/>
              <a:gd name="connsiteY9" fmla="*/ 918210 h 1772920"/>
              <a:gd name="connsiteX10" fmla="*/ 3845560 w 4413250"/>
              <a:gd name="connsiteY10" fmla="*/ 1291590 h 1772920"/>
              <a:gd name="connsiteX11" fmla="*/ 3304540 w 4413250"/>
              <a:gd name="connsiteY11" fmla="*/ 1539240 h 1772920"/>
              <a:gd name="connsiteX12" fmla="*/ 2960370 w 4413250"/>
              <a:gd name="connsiteY12" fmla="*/ 1643380 h 1772920"/>
              <a:gd name="connsiteX13" fmla="*/ 2317750 w 4413250"/>
              <a:gd name="connsiteY13" fmla="*/ 1756410 h 1772920"/>
              <a:gd name="connsiteX14" fmla="*/ 1774190 w 4413250"/>
              <a:gd name="connsiteY14" fmla="*/ 1772920 h 1772920"/>
              <a:gd name="connsiteX15" fmla="*/ 1361440 w 4413250"/>
              <a:gd name="connsiteY15" fmla="*/ 1748790 h 1772920"/>
              <a:gd name="connsiteX16" fmla="*/ 1033780 w 4413250"/>
              <a:gd name="connsiteY16" fmla="*/ 1686560 h 1772920"/>
              <a:gd name="connsiteX17" fmla="*/ 530860 w 4413250"/>
              <a:gd name="connsiteY17" fmla="*/ 1535430 h 1772920"/>
              <a:gd name="connsiteX18" fmla="*/ 0 w 4413250"/>
              <a:gd name="connsiteY18" fmla="*/ 1295400 h 1772920"/>
              <a:gd name="connsiteX19" fmla="*/ 558800 w 4413250"/>
              <a:gd name="connsiteY19" fmla="*/ 304800 h 1772920"/>
              <a:gd name="connsiteX0" fmla="*/ 558800 w 4413250"/>
              <a:gd name="connsiteY0" fmla="*/ 304800 h 1772920"/>
              <a:gd name="connsiteX1" fmla="*/ 919480 w 4413250"/>
              <a:gd name="connsiteY1" fmla="*/ 453390 h 1772920"/>
              <a:gd name="connsiteX2" fmla="*/ 1219200 w 4413250"/>
              <a:gd name="connsiteY2" fmla="*/ 558800 h 1772920"/>
              <a:gd name="connsiteX3" fmla="*/ 1532890 w 4413250"/>
              <a:gd name="connsiteY3" fmla="*/ 621030 h 1772920"/>
              <a:gd name="connsiteX4" fmla="*/ 1885950 w 4413250"/>
              <a:gd name="connsiteY4" fmla="*/ 651510 h 1772920"/>
              <a:gd name="connsiteX5" fmla="*/ 2249170 w 4413250"/>
              <a:gd name="connsiteY5" fmla="*/ 624840 h 1772920"/>
              <a:gd name="connsiteX6" fmla="*/ 2633980 w 4413250"/>
              <a:gd name="connsiteY6" fmla="*/ 557530 h 1772920"/>
              <a:gd name="connsiteX7" fmla="*/ 3112770 w 4413250"/>
              <a:gd name="connsiteY7" fmla="*/ 389890 h 1772920"/>
              <a:gd name="connsiteX8" fmla="*/ 3436620 w 4413250"/>
              <a:gd name="connsiteY8" fmla="*/ 208280 h 1772920"/>
              <a:gd name="connsiteX9" fmla="*/ 3708400 w 4413250"/>
              <a:gd name="connsiteY9" fmla="*/ 0 h 1772920"/>
              <a:gd name="connsiteX10" fmla="*/ 4413250 w 4413250"/>
              <a:gd name="connsiteY10" fmla="*/ 918210 h 1772920"/>
              <a:gd name="connsiteX11" fmla="*/ 3845560 w 4413250"/>
              <a:gd name="connsiteY11" fmla="*/ 1291590 h 1772920"/>
              <a:gd name="connsiteX12" fmla="*/ 3304540 w 4413250"/>
              <a:gd name="connsiteY12" fmla="*/ 1539240 h 1772920"/>
              <a:gd name="connsiteX13" fmla="*/ 2960370 w 4413250"/>
              <a:gd name="connsiteY13" fmla="*/ 1643380 h 1772920"/>
              <a:gd name="connsiteX14" fmla="*/ 2317750 w 4413250"/>
              <a:gd name="connsiteY14" fmla="*/ 1756410 h 1772920"/>
              <a:gd name="connsiteX15" fmla="*/ 1774190 w 4413250"/>
              <a:gd name="connsiteY15" fmla="*/ 1772920 h 1772920"/>
              <a:gd name="connsiteX16" fmla="*/ 1361440 w 4413250"/>
              <a:gd name="connsiteY16" fmla="*/ 1748790 h 1772920"/>
              <a:gd name="connsiteX17" fmla="*/ 1033780 w 4413250"/>
              <a:gd name="connsiteY17" fmla="*/ 1686560 h 1772920"/>
              <a:gd name="connsiteX18" fmla="*/ 530860 w 4413250"/>
              <a:gd name="connsiteY18" fmla="*/ 1535430 h 1772920"/>
              <a:gd name="connsiteX19" fmla="*/ 0 w 4413250"/>
              <a:gd name="connsiteY19" fmla="*/ 1295400 h 1772920"/>
              <a:gd name="connsiteX20" fmla="*/ 558800 w 4413250"/>
              <a:gd name="connsiteY20" fmla="*/ 304800 h 1772920"/>
              <a:gd name="connsiteX0" fmla="*/ 558800 w 4413250"/>
              <a:gd name="connsiteY0" fmla="*/ 304800 h 1772920"/>
              <a:gd name="connsiteX1" fmla="*/ 919480 w 4413250"/>
              <a:gd name="connsiteY1" fmla="*/ 453390 h 1772920"/>
              <a:gd name="connsiteX2" fmla="*/ 1219200 w 4413250"/>
              <a:gd name="connsiteY2" fmla="*/ 558800 h 1772920"/>
              <a:gd name="connsiteX3" fmla="*/ 1536700 w 4413250"/>
              <a:gd name="connsiteY3" fmla="*/ 609600 h 1772920"/>
              <a:gd name="connsiteX4" fmla="*/ 1885950 w 4413250"/>
              <a:gd name="connsiteY4" fmla="*/ 651510 h 1772920"/>
              <a:gd name="connsiteX5" fmla="*/ 2249170 w 4413250"/>
              <a:gd name="connsiteY5" fmla="*/ 624840 h 1772920"/>
              <a:gd name="connsiteX6" fmla="*/ 2633980 w 4413250"/>
              <a:gd name="connsiteY6" fmla="*/ 557530 h 1772920"/>
              <a:gd name="connsiteX7" fmla="*/ 3112770 w 4413250"/>
              <a:gd name="connsiteY7" fmla="*/ 389890 h 1772920"/>
              <a:gd name="connsiteX8" fmla="*/ 3436620 w 4413250"/>
              <a:gd name="connsiteY8" fmla="*/ 208280 h 1772920"/>
              <a:gd name="connsiteX9" fmla="*/ 3708400 w 4413250"/>
              <a:gd name="connsiteY9" fmla="*/ 0 h 1772920"/>
              <a:gd name="connsiteX10" fmla="*/ 4413250 w 4413250"/>
              <a:gd name="connsiteY10" fmla="*/ 918210 h 1772920"/>
              <a:gd name="connsiteX11" fmla="*/ 3845560 w 4413250"/>
              <a:gd name="connsiteY11" fmla="*/ 1291590 h 1772920"/>
              <a:gd name="connsiteX12" fmla="*/ 3304540 w 4413250"/>
              <a:gd name="connsiteY12" fmla="*/ 1539240 h 1772920"/>
              <a:gd name="connsiteX13" fmla="*/ 2960370 w 4413250"/>
              <a:gd name="connsiteY13" fmla="*/ 1643380 h 1772920"/>
              <a:gd name="connsiteX14" fmla="*/ 2317750 w 4413250"/>
              <a:gd name="connsiteY14" fmla="*/ 1756410 h 1772920"/>
              <a:gd name="connsiteX15" fmla="*/ 1774190 w 4413250"/>
              <a:gd name="connsiteY15" fmla="*/ 1772920 h 1772920"/>
              <a:gd name="connsiteX16" fmla="*/ 1361440 w 4413250"/>
              <a:gd name="connsiteY16" fmla="*/ 1748790 h 1772920"/>
              <a:gd name="connsiteX17" fmla="*/ 1033780 w 4413250"/>
              <a:gd name="connsiteY17" fmla="*/ 1686560 h 1772920"/>
              <a:gd name="connsiteX18" fmla="*/ 530860 w 4413250"/>
              <a:gd name="connsiteY18" fmla="*/ 1535430 h 1772920"/>
              <a:gd name="connsiteX19" fmla="*/ 0 w 4413250"/>
              <a:gd name="connsiteY19" fmla="*/ 1295400 h 1772920"/>
              <a:gd name="connsiteX20" fmla="*/ 558800 w 4413250"/>
              <a:gd name="connsiteY20" fmla="*/ 304800 h 1772920"/>
              <a:gd name="connsiteX0" fmla="*/ 558800 w 4413250"/>
              <a:gd name="connsiteY0" fmla="*/ 304800 h 1772920"/>
              <a:gd name="connsiteX1" fmla="*/ 919480 w 4413250"/>
              <a:gd name="connsiteY1" fmla="*/ 453390 h 1772920"/>
              <a:gd name="connsiteX2" fmla="*/ 1219200 w 4413250"/>
              <a:gd name="connsiteY2" fmla="*/ 558800 h 1772920"/>
              <a:gd name="connsiteX3" fmla="*/ 1536700 w 4413250"/>
              <a:gd name="connsiteY3" fmla="*/ 609600 h 1772920"/>
              <a:gd name="connsiteX4" fmla="*/ 1912620 w 4413250"/>
              <a:gd name="connsiteY4" fmla="*/ 647700 h 1772920"/>
              <a:gd name="connsiteX5" fmla="*/ 2249170 w 4413250"/>
              <a:gd name="connsiteY5" fmla="*/ 624840 h 1772920"/>
              <a:gd name="connsiteX6" fmla="*/ 2633980 w 4413250"/>
              <a:gd name="connsiteY6" fmla="*/ 557530 h 1772920"/>
              <a:gd name="connsiteX7" fmla="*/ 3112770 w 4413250"/>
              <a:gd name="connsiteY7" fmla="*/ 389890 h 1772920"/>
              <a:gd name="connsiteX8" fmla="*/ 3436620 w 4413250"/>
              <a:gd name="connsiteY8" fmla="*/ 208280 h 1772920"/>
              <a:gd name="connsiteX9" fmla="*/ 3708400 w 4413250"/>
              <a:gd name="connsiteY9" fmla="*/ 0 h 1772920"/>
              <a:gd name="connsiteX10" fmla="*/ 4413250 w 4413250"/>
              <a:gd name="connsiteY10" fmla="*/ 918210 h 1772920"/>
              <a:gd name="connsiteX11" fmla="*/ 3845560 w 4413250"/>
              <a:gd name="connsiteY11" fmla="*/ 1291590 h 1772920"/>
              <a:gd name="connsiteX12" fmla="*/ 3304540 w 4413250"/>
              <a:gd name="connsiteY12" fmla="*/ 1539240 h 1772920"/>
              <a:gd name="connsiteX13" fmla="*/ 2960370 w 4413250"/>
              <a:gd name="connsiteY13" fmla="*/ 1643380 h 1772920"/>
              <a:gd name="connsiteX14" fmla="*/ 2317750 w 4413250"/>
              <a:gd name="connsiteY14" fmla="*/ 1756410 h 1772920"/>
              <a:gd name="connsiteX15" fmla="*/ 1774190 w 4413250"/>
              <a:gd name="connsiteY15" fmla="*/ 1772920 h 1772920"/>
              <a:gd name="connsiteX16" fmla="*/ 1361440 w 4413250"/>
              <a:gd name="connsiteY16" fmla="*/ 1748790 h 1772920"/>
              <a:gd name="connsiteX17" fmla="*/ 1033780 w 4413250"/>
              <a:gd name="connsiteY17" fmla="*/ 1686560 h 1772920"/>
              <a:gd name="connsiteX18" fmla="*/ 530860 w 4413250"/>
              <a:gd name="connsiteY18" fmla="*/ 1535430 h 1772920"/>
              <a:gd name="connsiteX19" fmla="*/ 0 w 4413250"/>
              <a:gd name="connsiteY19" fmla="*/ 1295400 h 1772920"/>
              <a:gd name="connsiteX20" fmla="*/ 558800 w 4413250"/>
              <a:gd name="connsiteY20" fmla="*/ 304800 h 1772920"/>
              <a:gd name="connsiteX0" fmla="*/ 539750 w 4413250"/>
              <a:gd name="connsiteY0" fmla="*/ 304800 h 1772920"/>
              <a:gd name="connsiteX1" fmla="*/ 919480 w 4413250"/>
              <a:gd name="connsiteY1" fmla="*/ 453390 h 1772920"/>
              <a:gd name="connsiteX2" fmla="*/ 1219200 w 4413250"/>
              <a:gd name="connsiteY2" fmla="*/ 558800 h 1772920"/>
              <a:gd name="connsiteX3" fmla="*/ 1536700 w 4413250"/>
              <a:gd name="connsiteY3" fmla="*/ 609600 h 1772920"/>
              <a:gd name="connsiteX4" fmla="*/ 1912620 w 4413250"/>
              <a:gd name="connsiteY4" fmla="*/ 647700 h 1772920"/>
              <a:gd name="connsiteX5" fmla="*/ 2249170 w 4413250"/>
              <a:gd name="connsiteY5" fmla="*/ 624840 h 1772920"/>
              <a:gd name="connsiteX6" fmla="*/ 2633980 w 4413250"/>
              <a:gd name="connsiteY6" fmla="*/ 557530 h 1772920"/>
              <a:gd name="connsiteX7" fmla="*/ 3112770 w 4413250"/>
              <a:gd name="connsiteY7" fmla="*/ 389890 h 1772920"/>
              <a:gd name="connsiteX8" fmla="*/ 3436620 w 4413250"/>
              <a:gd name="connsiteY8" fmla="*/ 208280 h 1772920"/>
              <a:gd name="connsiteX9" fmla="*/ 3708400 w 4413250"/>
              <a:gd name="connsiteY9" fmla="*/ 0 h 1772920"/>
              <a:gd name="connsiteX10" fmla="*/ 4413250 w 4413250"/>
              <a:gd name="connsiteY10" fmla="*/ 918210 h 1772920"/>
              <a:gd name="connsiteX11" fmla="*/ 3845560 w 4413250"/>
              <a:gd name="connsiteY11" fmla="*/ 1291590 h 1772920"/>
              <a:gd name="connsiteX12" fmla="*/ 3304540 w 4413250"/>
              <a:gd name="connsiteY12" fmla="*/ 1539240 h 1772920"/>
              <a:gd name="connsiteX13" fmla="*/ 2960370 w 4413250"/>
              <a:gd name="connsiteY13" fmla="*/ 1643380 h 1772920"/>
              <a:gd name="connsiteX14" fmla="*/ 2317750 w 4413250"/>
              <a:gd name="connsiteY14" fmla="*/ 1756410 h 1772920"/>
              <a:gd name="connsiteX15" fmla="*/ 1774190 w 4413250"/>
              <a:gd name="connsiteY15" fmla="*/ 1772920 h 1772920"/>
              <a:gd name="connsiteX16" fmla="*/ 1361440 w 4413250"/>
              <a:gd name="connsiteY16" fmla="*/ 1748790 h 1772920"/>
              <a:gd name="connsiteX17" fmla="*/ 1033780 w 4413250"/>
              <a:gd name="connsiteY17" fmla="*/ 1686560 h 1772920"/>
              <a:gd name="connsiteX18" fmla="*/ 530860 w 4413250"/>
              <a:gd name="connsiteY18" fmla="*/ 1535430 h 1772920"/>
              <a:gd name="connsiteX19" fmla="*/ 0 w 4413250"/>
              <a:gd name="connsiteY19" fmla="*/ 1295400 h 1772920"/>
              <a:gd name="connsiteX20" fmla="*/ 539750 w 4413250"/>
              <a:gd name="connsiteY20" fmla="*/ 304800 h 1772920"/>
              <a:gd name="connsiteX0" fmla="*/ 539750 w 4413250"/>
              <a:gd name="connsiteY0" fmla="*/ 304800 h 1784350"/>
              <a:gd name="connsiteX1" fmla="*/ 919480 w 4413250"/>
              <a:gd name="connsiteY1" fmla="*/ 453390 h 1784350"/>
              <a:gd name="connsiteX2" fmla="*/ 1219200 w 4413250"/>
              <a:gd name="connsiteY2" fmla="*/ 558800 h 1784350"/>
              <a:gd name="connsiteX3" fmla="*/ 1536700 w 4413250"/>
              <a:gd name="connsiteY3" fmla="*/ 609600 h 1784350"/>
              <a:gd name="connsiteX4" fmla="*/ 1912620 w 4413250"/>
              <a:gd name="connsiteY4" fmla="*/ 647700 h 1784350"/>
              <a:gd name="connsiteX5" fmla="*/ 2249170 w 4413250"/>
              <a:gd name="connsiteY5" fmla="*/ 624840 h 1784350"/>
              <a:gd name="connsiteX6" fmla="*/ 2633980 w 4413250"/>
              <a:gd name="connsiteY6" fmla="*/ 557530 h 1784350"/>
              <a:gd name="connsiteX7" fmla="*/ 3112770 w 4413250"/>
              <a:gd name="connsiteY7" fmla="*/ 389890 h 1784350"/>
              <a:gd name="connsiteX8" fmla="*/ 3436620 w 4413250"/>
              <a:gd name="connsiteY8" fmla="*/ 208280 h 1784350"/>
              <a:gd name="connsiteX9" fmla="*/ 3708400 w 4413250"/>
              <a:gd name="connsiteY9" fmla="*/ 0 h 1784350"/>
              <a:gd name="connsiteX10" fmla="*/ 4413250 w 4413250"/>
              <a:gd name="connsiteY10" fmla="*/ 918210 h 1784350"/>
              <a:gd name="connsiteX11" fmla="*/ 3845560 w 4413250"/>
              <a:gd name="connsiteY11" fmla="*/ 1291590 h 1784350"/>
              <a:gd name="connsiteX12" fmla="*/ 3304540 w 4413250"/>
              <a:gd name="connsiteY12" fmla="*/ 1539240 h 1784350"/>
              <a:gd name="connsiteX13" fmla="*/ 2960370 w 4413250"/>
              <a:gd name="connsiteY13" fmla="*/ 1643380 h 1784350"/>
              <a:gd name="connsiteX14" fmla="*/ 2317750 w 4413250"/>
              <a:gd name="connsiteY14" fmla="*/ 1756410 h 1784350"/>
              <a:gd name="connsiteX15" fmla="*/ 1766570 w 4413250"/>
              <a:gd name="connsiteY15" fmla="*/ 1784350 h 1784350"/>
              <a:gd name="connsiteX16" fmla="*/ 1361440 w 4413250"/>
              <a:gd name="connsiteY16" fmla="*/ 1748790 h 1784350"/>
              <a:gd name="connsiteX17" fmla="*/ 1033780 w 4413250"/>
              <a:gd name="connsiteY17" fmla="*/ 1686560 h 1784350"/>
              <a:gd name="connsiteX18" fmla="*/ 530860 w 4413250"/>
              <a:gd name="connsiteY18" fmla="*/ 1535430 h 1784350"/>
              <a:gd name="connsiteX19" fmla="*/ 0 w 4413250"/>
              <a:gd name="connsiteY19" fmla="*/ 1295400 h 1784350"/>
              <a:gd name="connsiteX20" fmla="*/ 539750 w 4413250"/>
              <a:gd name="connsiteY20" fmla="*/ 304800 h 1784350"/>
              <a:gd name="connsiteX0" fmla="*/ 539750 w 4413250"/>
              <a:gd name="connsiteY0" fmla="*/ 304800 h 1772920"/>
              <a:gd name="connsiteX1" fmla="*/ 919480 w 4413250"/>
              <a:gd name="connsiteY1" fmla="*/ 453390 h 1772920"/>
              <a:gd name="connsiteX2" fmla="*/ 1219200 w 4413250"/>
              <a:gd name="connsiteY2" fmla="*/ 558800 h 1772920"/>
              <a:gd name="connsiteX3" fmla="*/ 1536700 w 4413250"/>
              <a:gd name="connsiteY3" fmla="*/ 609600 h 1772920"/>
              <a:gd name="connsiteX4" fmla="*/ 1912620 w 4413250"/>
              <a:gd name="connsiteY4" fmla="*/ 647700 h 1772920"/>
              <a:gd name="connsiteX5" fmla="*/ 2249170 w 4413250"/>
              <a:gd name="connsiteY5" fmla="*/ 624840 h 1772920"/>
              <a:gd name="connsiteX6" fmla="*/ 2633980 w 4413250"/>
              <a:gd name="connsiteY6" fmla="*/ 557530 h 1772920"/>
              <a:gd name="connsiteX7" fmla="*/ 3112770 w 4413250"/>
              <a:gd name="connsiteY7" fmla="*/ 389890 h 1772920"/>
              <a:gd name="connsiteX8" fmla="*/ 3436620 w 4413250"/>
              <a:gd name="connsiteY8" fmla="*/ 208280 h 1772920"/>
              <a:gd name="connsiteX9" fmla="*/ 3708400 w 4413250"/>
              <a:gd name="connsiteY9" fmla="*/ 0 h 1772920"/>
              <a:gd name="connsiteX10" fmla="*/ 4413250 w 4413250"/>
              <a:gd name="connsiteY10" fmla="*/ 918210 h 1772920"/>
              <a:gd name="connsiteX11" fmla="*/ 3845560 w 4413250"/>
              <a:gd name="connsiteY11" fmla="*/ 1291590 h 1772920"/>
              <a:gd name="connsiteX12" fmla="*/ 3304540 w 4413250"/>
              <a:gd name="connsiteY12" fmla="*/ 1539240 h 1772920"/>
              <a:gd name="connsiteX13" fmla="*/ 2960370 w 4413250"/>
              <a:gd name="connsiteY13" fmla="*/ 1643380 h 1772920"/>
              <a:gd name="connsiteX14" fmla="*/ 2317750 w 4413250"/>
              <a:gd name="connsiteY14" fmla="*/ 1756410 h 1772920"/>
              <a:gd name="connsiteX15" fmla="*/ 1770380 w 4413250"/>
              <a:gd name="connsiteY15" fmla="*/ 1772920 h 1772920"/>
              <a:gd name="connsiteX16" fmla="*/ 1361440 w 4413250"/>
              <a:gd name="connsiteY16" fmla="*/ 1748790 h 1772920"/>
              <a:gd name="connsiteX17" fmla="*/ 1033780 w 4413250"/>
              <a:gd name="connsiteY17" fmla="*/ 1686560 h 1772920"/>
              <a:gd name="connsiteX18" fmla="*/ 530860 w 4413250"/>
              <a:gd name="connsiteY18" fmla="*/ 1535430 h 1772920"/>
              <a:gd name="connsiteX19" fmla="*/ 0 w 4413250"/>
              <a:gd name="connsiteY19" fmla="*/ 1295400 h 1772920"/>
              <a:gd name="connsiteX20" fmla="*/ 539750 w 4413250"/>
              <a:gd name="connsiteY20" fmla="*/ 304800 h 1772920"/>
              <a:gd name="connsiteX0" fmla="*/ 539750 w 4413250"/>
              <a:gd name="connsiteY0" fmla="*/ 304800 h 1780540"/>
              <a:gd name="connsiteX1" fmla="*/ 919480 w 4413250"/>
              <a:gd name="connsiteY1" fmla="*/ 453390 h 1780540"/>
              <a:gd name="connsiteX2" fmla="*/ 1219200 w 4413250"/>
              <a:gd name="connsiteY2" fmla="*/ 558800 h 1780540"/>
              <a:gd name="connsiteX3" fmla="*/ 1536700 w 4413250"/>
              <a:gd name="connsiteY3" fmla="*/ 609600 h 1780540"/>
              <a:gd name="connsiteX4" fmla="*/ 1912620 w 4413250"/>
              <a:gd name="connsiteY4" fmla="*/ 647700 h 1780540"/>
              <a:gd name="connsiteX5" fmla="*/ 2249170 w 4413250"/>
              <a:gd name="connsiteY5" fmla="*/ 624840 h 1780540"/>
              <a:gd name="connsiteX6" fmla="*/ 2633980 w 4413250"/>
              <a:gd name="connsiteY6" fmla="*/ 557530 h 1780540"/>
              <a:gd name="connsiteX7" fmla="*/ 3112770 w 4413250"/>
              <a:gd name="connsiteY7" fmla="*/ 389890 h 1780540"/>
              <a:gd name="connsiteX8" fmla="*/ 3436620 w 4413250"/>
              <a:gd name="connsiteY8" fmla="*/ 208280 h 1780540"/>
              <a:gd name="connsiteX9" fmla="*/ 3708400 w 4413250"/>
              <a:gd name="connsiteY9" fmla="*/ 0 h 1780540"/>
              <a:gd name="connsiteX10" fmla="*/ 4413250 w 4413250"/>
              <a:gd name="connsiteY10" fmla="*/ 918210 h 1780540"/>
              <a:gd name="connsiteX11" fmla="*/ 3845560 w 4413250"/>
              <a:gd name="connsiteY11" fmla="*/ 1291590 h 1780540"/>
              <a:gd name="connsiteX12" fmla="*/ 3304540 w 4413250"/>
              <a:gd name="connsiteY12" fmla="*/ 1539240 h 1780540"/>
              <a:gd name="connsiteX13" fmla="*/ 2960370 w 4413250"/>
              <a:gd name="connsiteY13" fmla="*/ 1643380 h 1780540"/>
              <a:gd name="connsiteX14" fmla="*/ 2317750 w 4413250"/>
              <a:gd name="connsiteY14" fmla="*/ 1756410 h 1780540"/>
              <a:gd name="connsiteX15" fmla="*/ 1766570 w 4413250"/>
              <a:gd name="connsiteY15" fmla="*/ 1780540 h 1780540"/>
              <a:gd name="connsiteX16" fmla="*/ 1361440 w 4413250"/>
              <a:gd name="connsiteY16" fmla="*/ 1748790 h 1780540"/>
              <a:gd name="connsiteX17" fmla="*/ 1033780 w 4413250"/>
              <a:gd name="connsiteY17" fmla="*/ 1686560 h 1780540"/>
              <a:gd name="connsiteX18" fmla="*/ 530860 w 4413250"/>
              <a:gd name="connsiteY18" fmla="*/ 1535430 h 1780540"/>
              <a:gd name="connsiteX19" fmla="*/ 0 w 4413250"/>
              <a:gd name="connsiteY19" fmla="*/ 1295400 h 1780540"/>
              <a:gd name="connsiteX20" fmla="*/ 539750 w 4413250"/>
              <a:gd name="connsiteY20" fmla="*/ 304800 h 1780540"/>
              <a:gd name="connsiteX0" fmla="*/ 539750 w 4413250"/>
              <a:gd name="connsiteY0" fmla="*/ 304800 h 1783080"/>
              <a:gd name="connsiteX1" fmla="*/ 919480 w 4413250"/>
              <a:gd name="connsiteY1" fmla="*/ 453390 h 1783080"/>
              <a:gd name="connsiteX2" fmla="*/ 1219200 w 4413250"/>
              <a:gd name="connsiteY2" fmla="*/ 558800 h 1783080"/>
              <a:gd name="connsiteX3" fmla="*/ 1536700 w 4413250"/>
              <a:gd name="connsiteY3" fmla="*/ 609600 h 1783080"/>
              <a:gd name="connsiteX4" fmla="*/ 1912620 w 4413250"/>
              <a:gd name="connsiteY4" fmla="*/ 647700 h 1783080"/>
              <a:gd name="connsiteX5" fmla="*/ 2249170 w 4413250"/>
              <a:gd name="connsiteY5" fmla="*/ 624840 h 1783080"/>
              <a:gd name="connsiteX6" fmla="*/ 2633980 w 4413250"/>
              <a:gd name="connsiteY6" fmla="*/ 557530 h 1783080"/>
              <a:gd name="connsiteX7" fmla="*/ 3112770 w 4413250"/>
              <a:gd name="connsiteY7" fmla="*/ 389890 h 1783080"/>
              <a:gd name="connsiteX8" fmla="*/ 3436620 w 4413250"/>
              <a:gd name="connsiteY8" fmla="*/ 208280 h 1783080"/>
              <a:gd name="connsiteX9" fmla="*/ 3708400 w 4413250"/>
              <a:gd name="connsiteY9" fmla="*/ 0 h 1783080"/>
              <a:gd name="connsiteX10" fmla="*/ 4413250 w 4413250"/>
              <a:gd name="connsiteY10" fmla="*/ 918210 h 1783080"/>
              <a:gd name="connsiteX11" fmla="*/ 3845560 w 4413250"/>
              <a:gd name="connsiteY11" fmla="*/ 1291590 h 1783080"/>
              <a:gd name="connsiteX12" fmla="*/ 3304540 w 4413250"/>
              <a:gd name="connsiteY12" fmla="*/ 1539240 h 1783080"/>
              <a:gd name="connsiteX13" fmla="*/ 2960370 w 4413250"/>
              <a:gd name="connsiteY13" fmla="*/ 1643380 h 1783080"/>
              <a:gd name="connsiteX14" fmla="*/ 2317750 w 4413250"/>
              <a:gd name="connsiteY14" fmla="*/ 1756410 h 1783080"/>
              <a:gd name="connsiteX15" fmla="*/ 2062480 w 4413250"/>
              <a:gd name="connsiteY15" fmla="*/ 1783080 h 1783080"/>
              <a:gd name="connsiteX16" fmla="*/ 1766570 w 4413250"/>
              <a:gd name="connsiteY16" fmla="*/ 1780540 h 1783080"/>
              <a:gd name="connsiteX17" fmla="*/ 1361440 w 4413250"/>
              <a:gd name="connsiteY17" fmla="*/ 1748790 h 1783080"/>
              <a:gd name="connsiteX18" fmla="*/ 1033780 w 4413250"/>
              <a:gd name="connsiteY18" fmla="*/ 1686560 h 1783080"/>
              <a:gd name="connsiteX19" fmla="*/ 530860 w 4413250"/>
              <a:gd name="connsiteY19" fmla="*/ 1535430 h 1783080"/>
              <a:gd name="connsiteX20" fmla="*/ 0 w 4413250"/>
              <a:gd name="connsiteY20" fmla="*/ 1295400 h 1783080"/>
              <a:gd name="connsiteX21" fmla="*/ 539750 w 4413250"/>
              <a:gd name="connsiteY21" fmla="*/ 304800 h 1783080"/>
              <a:gd name="connsiteX0" fmla="*/ 539750 w 4413250"/>
              <a:gd name="connsiteY0" fmla="*/ 304800 h 1783080"/>
              <a:gd name="connsiteX1" fmla="*/ 919480 w 4413250"/>
              <a:gd name="connsiteY1" fmla="*/ 453390 h 1783080"/>
              <a:gd name="connsiteX2" fmla="*/ 1219200 w 4413250"/>
              <a:gd name="connsiteY2" fmla="*/ 558800 h 1783080"/>
              <a:gd name="connsiteX3" fmla="*/ 1536700 w 4413250"/>
              <a:gd name="connsiteY3" fmla="*/ 609600 h 1783080"/>
              <a:gd name="connsiteX4" fmla="*/ 1912620 w 4413250"/>
              <a:gd name="connsiteY4" fmla="*/ 647700 h 1783080"/>
              <a:gd name="connsiteX5" fmla="*/ 2249170 w 4413250"/>
              <a:gd name="connsiteY5" fmla="*/ 624840 h 1783080"/>
              <a:gd name="connsiteX6" fmla="*/ 2633980 w 4413250"/>
              <a:gd name="connsiteY6" fmla="*/ 557530 h 1783080"/>
              <a:gd name="connsiteX7" fmla="*/ 3112770 w 4413250"/>
              <a:gd name="connsiteY7" fmla="*/ 389890 h 1783080"/>
              <a:gd name="connsiteX8" fmla="*/ 3436620 w 4413250"/>
              <a:gd name="connsiteY8" fmla="*/ 208280 h 1783080"/>
              <a:gd name="connsiteX9" fmla="*/ 3708400 w 4413250"/>
              <a:gd name="connsiteY9" fmla="*/ 0 h 1783080"/>
              <a:gd name="connsiteX10" fmla="*/ 4413250 w 4413250"/>
              <a:gd name="connsiteY10" fmla="*/ 918210 h 1783080"/>
              <a:gd name="connsiteX11" fmla="*/ 3845560 w 4413250"/>
              <a:gd name="connsiteY11" fmla="*/ 1291590 h 1783080"/>
              <a:gd name="connsiteX12" fmla="*/ 3304540 w 4413250"/>
              <a:gd name="connsiteY12" fmla="*/ 1539240 h 1783080"/>
              <a:gd name="connsiteX13" fmla="*/ 2960370 w 4413250"/>
              <a:gd name="connsiteY13" fmla="*/ 1643380 h 1783080"/>
              <a:gd name="connsiteX14" fmla="*/ 2386330 w 4413250"/>
              <a:gd name="connsiteY14" fmla="*/ 1756410 h 1783080"/>
              <a:gd name="connsiteX15" fmla="*/ 2062480 w 4413250"/>
              <a:gd name="connsiteY15" fmla="*/ 1783080 h 1783080"/>
              <a:gd name="connsiteX16" fmla="*/ 1766570 w 4413250"/>
              <a:gd name="connsiteY16" fmla="*/ 1780540 h 1783080"/>
              <a:gd name="connsiteX17" fmla="*/ 1361440 w 4413250"/>
              <a:gd name="connsiteY17" fmla="*/ 1748790 h 1783080"/>
              <a:gd name="connsiteX18" fmla="*/ 1033780 w 4413250"/>
              <a:gd name="connsiteY18" fmla="*/ 1686560 h 1783080"/>
              <a:gd name="connsiteX19" fmla="*/ 530860 w 4413250"/>
              <a:gd name="connsiteY19" fmla="*/ 1535430 h 1783080"/>
              <a:gd name="connsiteX20" fmla="*/ 0 w 4413250"/>
              <a:gd name="connsiteY20" fmla="*/ 1295400 h 1783080"/>
              <a:gd name="connsiteX21" fmla="*/ 539750 w 4413250"/>
              <a:gd name="connsiteY21" fmla="*/ 304800 h 1783080"/>
              <a:gd name="connsiteX0" fmla="*/ 539750 w 4413250"/>
              <a:gd name="connsiteY0" fmla="*/ 304800 h 1783080"/>
              <a:gd name="connsiteX1" fmla="*/ 919480 w 4413250"/>
              <a:gd name="connsiteY1" fmla="*/ 453390 h 1783080"/>
              <a:gd name="connsiteX2" fmla="*/ 1219200 w 4413250"/>
              <a:gd name="connsiteY2" fmla="*/ 558800 h 1783080"/>
              <a:gd name="connsiteX3" fmla="*/ 1536700 w 4413250"/>
              <a:gd name="connsiteY3" fmla="*/ 609600 h 1783080"/>
              <a:gd name="connsiteX4" fmla="*/ 1912620 w 4413250"/>
              <a:gd name="connsiteY4" fmla="*/ 647700 h 1783080"/>
              <a:gd name="connsiteX5" fmla="*/ 2249170 w 4413250"/>
              <a:gd name="connsiteY5" fmla="*/ 624840 h 1783080"/>
              <a:gd name="connsiteX6" fmla="*/ 2633980 w 4413250"/>
              <a:gd name="connsiteY6" fmla="*/ 557530 h 1783080"/>
              <a:gd name="connsiteX7" fmla="*/ 3112770 w 4413250"/>
              <a:gd name="connsiteY7" fmla="*/ 389890 h 1783080"/>
              <a:gd name="connsiteX8" fmla="*/ 3436620 w 4413250"/>
              <a:gd name="connsiteY8" fmla="*/ 208280 h 1783080"/>
              <a:gd name="connsiteX9" fmla="*/ 3708400 w 4413250"/>
              <a:gd name="connsiteY9" fmla="*/ 0 h 1783080"/>
              <a:gd name="connsiteX10" fmla="*/ 4413250 w 4413250"/>
              <a:gd name="connsiteY10" fmla="*/ 918210 h 1783080"/>
              <a:gd name="connsiteX11" fmla="*/ 3845560 w 4413250"/>
              <a:gd name="connsiteY11" fmla="*/ 1291590 h 1783080"/>
              <a:gd name="connsiteX12" fmla="*/ 3304540 w 4413250"/>
              <a:gd name="connsiteY12" fmla="*/ 1539240 h 1783080"/>
              <a:gd name="connsiteX13" fmla="*/ 2960370 w 4413250"/>
              <a:gd name="connsiteY13" fmla="*/ 1643380 h 1783080"/>
              <a:gd name="connsiteX14" fmla="*/ 2451100 w 4413250"/>
              <a:gd name="connsiteY14" fmla="*/ 1748790 h 1783080"/>
              <a:gd name="connsiteX15" fmla="*/ 2062480 w 4413250"/>
              <a:gd name="connsiteY15" fmla="*/ 1783080 h 1783080"/>
              <a:gd name="connsiteX16" fmla="*/ 1766570 w 4413250"/>
              <a:gd name="connsiteY16" fmla="*/ 1780540 h 1783080"/>
              <a:gd name="connsiteX17" fmla="*/ 1361440 w 4413250"/>
              <a:gd name="connsiteY17" fmla="*/ 1748790 h 1783080"/>
              <a:gd name="connsiteX18" fmla="*/ 1033780 w 4413250"/>
              <a:gd name="connsiteY18" fmla="*/ 1686560 h 1783080"/>
              <a:gd name="connsiteX19" fmla="*/ 530860 w 4413250"/>
              <a:gd name="connsiteY19" fmla="*/ 1535430 h 1783080"/>
              <a:gd name="connsiteX20" fmla="*/ 0 w 4413250"/>
              <a:gd name="connsiteY20" fmla="*/ 1295400 h 1783080"/>
              <a:gd name="connsiteX21" fmla="*/ 539750 w 4413250"/>
              <a:gd name="connsiteY21" fmla="*/ 304800 h 1783080"/>
              <a:gd name="connsiteX0" fmla="*/ 539750 w 4413250"/>
              <a:gd name="connsiteY0" fmla="*/ 304800 h 1783080"/>
              <a:gd name="connsiteX1" fmla="*/ 919480 w 4413250"/>
              <a:gd name="connsiteY1" fmla="*/ 453390 h 1783080"/>
              <a:gd name="connsiteX2" fmla="*/ 1219200 w 4413250"/>
              <a:gd name="connsiteY2" fmla="*/ 558800 h 1783080"/>
              <a:gd name="connsiteX3" fmla="*/ 1536700 w 4413250"/>
              <a:gd name="connsiteY3" fmla="*/ 609600 h 1783080"/>
              <a:gd name="connsiteX4" fmla="*/ 1912620 w 4413250"/>
              <a:gd name="connsiteY4" fmla="*/ 647700 h 1783080"/>
              <a:gd name="connsiteX5" fmla="*/ 2249170 w 4413250"/>
              <a:gd name="connsiteY5" fmla="*/ 624840 h 1783080"/>
              <a:gd name="connsiteX6" fmla="*/ 2633980 w 4413250"/>
              <a:gd name="connsiteY6" fmla="*/ 557530 h 1783080"/>
              <a:gd name="connsiteX7" fmla="*/ 3112770 w 4413250"/>
              <a:gd name="connsiteY7" fmla="*/ 389890 h 1783080"/>
              <a:gd name="connsiteX8" fmla="*/ 3436620 w 4413250"/>
              <a:gd name="connsiteY8" fmla="*/ 208280 h 1783080"/>
              <a:gd name="connsiteX9" fmla="*/ 3708400 w 4413250"/>
              <a:gd name="connsiteY9" fmla="*/ 0 h 1783080"/>
              <a:gd name="connsiteX10" fmla="*/ 4413250 w 4413250"/>
              <a:gd name="connsiteY10" fmla="*/ 918210 h 1783080"/>
              <a:gd name="connsiteX11" fmla="*/ 3845560 w 4413250"/>
              <a:gd name="connsiteY11" fmla="*/ 1291590 h 1783080"/>
              <a:gd name="connsiteX12" fmla="*/ 3304540 w 4413250"/>
              <a:gd name="connsiteY12" fmla="*/ 1539240 h 1783080"/>
              <a:gd name="connsiteX13" fmla="*/ 2960370 w 4413250"/>
              <a:gd name="connsiteY13" fmla="*/ 1643380 h 1783080"/>
              <a:gd name="connsiteX14" fmla="*/ 2409190 w 4413250"/>
              <a:gd name="connsiteY14" fmla="*/ 1752600 h 1783080"/>
              <a:gd name="connsiteX15" fmla="*/ 2062480 w 4413250"/>
              <a:gd name="connsiteY15" fmla="*/ 1783080 h 1783080"/>
              <a:gd name="connsiteX16" fmla="*/ 1766570 w 4413250"/>
              <a:gd name="connsiteY16" fmla="*/ 1780540 h 1783080"/>
              <a:gd name="connsiteX17" fmla="*/ 1361440 w 4413250"/>
              <a:gd name="connsiteY17" fmla="*/ 1748790 h 1783080"/>
              <a:gd name="connsiteX18" fmla="*/ 1033780 w 4413250"/>
              <a:gd name="connsiteY18" fmla="*/ 1686560 h 1783080"/>
              <a:gd name="connsiteX19" fmla="*/ 530860 w 4413250"/>
              <a:gd name="connsiteY19" fmla="*/ 1535430 h 1783080"/>
              <a:gd name="connsiteX20" fmla="*/ 0 w 4413250"/>
              <a:gd name="connsiteY20" fmla="*/ 1295400 h 1783080"/>
              <a:gd name="connsiteX21" fmla="*/ 539750 w 4413250"/>
              <a:gd name="connsiteY21" fmla="*/ 304800 h 1783080"/>
              <a:gd name="connsiteX0" fmla="*/ 539750 w 4413250"/>
              <a:gd name="connsiteY0" fmla="*/ 304800 h 1783080"/>
              <a:gd name="connsiteX1" fmla="*/ 919480 w 4413250"/>
              <a:gd name="connsiteY1" fmla="*/ 453390 h 1783080"/>
              <a:gd name="connsiteX2" fmla="*/ 1219200 w 4413250"/>
              <a:gd name="connsiteY2" fmla="*/ 558800 h 1783080"/>
              <a:gd name="connsiteX3" fmla="*/ 1536700 w 4413250"/>
              <a:gd name="connsiteY3" fmla="*/ 609600 h 1783080"/>
              <a:gd name="connsiteX4" fmla="*/ 1912620 w 4413250"/>
              <a:gd name="connsiteY4" fmla="*/ 647700 h 1783080"/>
              <a:gd name="connsiteX5" fmla="*/ 2249170 w 4413250"/>
              <a:gd name="connsiteY5" fmla="*/ 624840 h 1783080"/>
              <a:gd name="connsiteX6" fmla="*/ 2633980 w 4413250"/>
              <a:gd name="connsiteY6" fmla="*/ 557530 h 1783080"/>
              <a:gd name="connsiteX7" fmla="*/ 3112770 w 4413250"/>
              <a:gd name="connsiteY7" fmla="*/ 389890 h 1783080"/>
              <a:gd name="connsiteX8" fmla="*/ 3436620 w 4413250"/>
              <a:gd name="connsiteY8" fmla="*/ 208280 h 1783080"/>
              <a:gd name="connsiteX9" fmla="*/ 3708400 w 4413250"/>
              <a:gd name="connsiteY9" fmla="*/ 0 h 1783080"/>
              <a:gd name="connsiteX10" fmla="*/ 4413250 w 4413250"/>
              <a:gd name="connsiteY10" fmla="*/ 918210 h 1783080"/>
              <a:gd name="connsiteX11" fmla="*/ 3845560 w 4413250"/>
              <a:gd name="connsiteY11" fmla="*/ 1291590 h 1783080"/>
              <a:gd name="connsiteX12" fmla="*/ 3304540 w 4413250"/>
              <a:gd name="connsiteY12" fmla="*/ 1539240 h 1783080"/>
              <a:gd name="connsiteX13" fmla="*/ 2960370 w 4413250"/>
              <a:gd name="connsiteY13" fmla="*/ 1643380 h 1783080"/>
              <a:gd name="connsiteX14" fmla="*/ 2679700 w 4413250"/>
              <a:gd name="connsiteY14" fmla="*/ 1714500 h 1783080"/>
              <a:gd name="connsiteX15" fmla="*/ 2409190 w 4413250"/>
              <a:gd name="connsiteY15" fmla="*/ 1752600 h 1783080"/>
              <a:gd name="connsiteX16" fmla="*/ 2062480 w 4413250"/>
              <a:gd name="connsiteY16" fmla="*/ 1783080 h 1783080"/>
              <a:gd name="connsiteX17" fmla="*/ 1766570 w 4413250"/>
              <a:gd name="connsiteY17" fmla="*/ 1780540 h 1783080"/>
              <a:gd name="connsiteX18" fmla="*/ 1361440 w 4413250"/>
              <a:gd name="connsiteY18" fmla="*/ 1748790 h 1783080"/>
              <a:gd name="connsiteX19" fmla="*/ 1033780 w 4413250"/>
              <a:gd name="connsiteY19" fmla="*/ 1686560 h 1783080"/>
              <a:gd name="connsiteX20" fmla="*/ 530860 w 4413250"/>
              <a:gd name="connsiteY20" fmla="*/ 1535430 h 1783080"/>
              <a:gd name="connsiteX21" fmla="*/ 0 w 4413250"/>
              <a:gd name="connsiteY21" fmla="*/ 1295400 h 1783080"/>
              <a:gd name="connsiteX22" fmla="*/ 539750 w 4413250"/>
              <a:gd name="connsiteY22" fmla="*/ 304800 h 1783080"/>
              <a:gd name="connsiteX0" fmla="*/ 539750 w 4413250"/>
              <a:gd name="connsiteY0" fmla="*/ 304800 h 1780540"/>
              <a:gd name="connsiteX1" fmla="*/ 919480 w 4413250"/>
              <a:gd name="connsiteY1" fmla="*/ 453390 h 1780540"/>
              <a:gd name="connsiteX2" fmla="*/ 1219200 w 4413250"/>
              <a:gd name="connsiteY2" fmla="*/ 558800 h 1780540"/>
              <a:gd name="connsiteX3" fmla="*/ 1536700 w 4413250"/>
              <a:gd name="connsiteY3" fmla="*/ 609600 h 1780540"/>
              <a:gd name="connsiteX4" fmla="*/ 1912620 w 4413250"/>
              <a:gd name="connsiteY4" fmla="*/ 647700 h 1780540"/>
              <a:gd name="connsiteX5" fmla="*/ 2249170 w 4413250"/>
              <a:gd name="connsiteY5" fmla="*/ 624840 h 1780540"/>
              <a:gd name="connsiteX6" fmla="*/ 2633980 w 4413250"/>
              <a:gd name="connsiteY6" fmla="*/ 557530 h 1780540"/>
              <a:gd name="connsiteX7" fmla="*/ 3112770 w 4413250"/>
              <a:gd name="connsiteY7" fmla="*/ 389890 h 1780540"/>
              <a:gd name="connsiteX8" fmla="*/ 3436620 w 4413250"/>
              <a:gd name="connsiteY8" fmla="*/ 208280 h 1780540"/>
              <a:gd name="connsiteX9" fmla="*/ 3708400 w 4413250"/>
              <a:gd name="connsiteY9" fmla="*/ 0 h 1780540"/>
              <a:gd name="connsiteX10" fmla="*/ 4413250 w 4413250"/>
              <a:gd name="connsiteY10" fmla="*/ 918210 h 1780540"/>
              <a:gd name="connsiteX11" fmla="*/ 3845560 w 4413250"/>
              <a:gd name="connsiteY11" fmla="*/ 1291590 h 1780540"/>
              <a:gd name="connsiteX12" fmla="*/ 3304540 w 4413250"/>
              <a:gd name="connsiteY12" fmla="*/ 1539240 h 1780540"/>
              <a:gd name="connsiteX13" fmla="*/ 2960370 w 4413250"/>
              <a:gd name="connsiteY13" fmla="*/ 1643380 h 1780540"/>
              <a:gd name="connsiteX14" fmla="*/ 2679700 w 4413250"/>
              <a:gd name="connsiteY14" fmla="*/ 1714500 h 1780540"/>
              <a:gd name="connsiteX15" fmla="*/ 2409190 w 4413250"/>
              <a:gd name="connsiteY15" fmla="*/ 1752600 h 1780540"/>
              <a:gd name="connsiteX16" fmla="*/ 2062480 w 4413250"/>
              <a:gd name="connsiteY16" fmla="*/ 1775460 h 1780540"/>
              <a:gd name="connsiteX17" fmla="*/ 1766570 w 4413250"/>
              <a:gd name="connsiteY17" fmla="*/ 1780540 h 1780540"/>
              <a:gd name="connsiteX18" fmla="*/ 1361440 w 4413250"/>
              <a:gd name="connsiteY18" fmla="*/ 1748790 h 1780540"/>
              <a:gd name="connsiteX19" fmla="*/ 1033780 w 4413250"/>
              <a:gd name="connsiteY19" fmla="*/ 1686560 h 1780540"/>
              <a:gd name="connsiteX20" fmla="*/ 530860 w 4413250"/>
              <a:gd name="connsiteY20" fmla="*/ 1535430 h 1780540"/>
              <a:gd name="connsiteX21" fmla="*/ 0 w 4413250"/>
              <a:gd name="connsiteY21" fmla="*/ 1295400 h 1780540"/>
              <a:gd name="connsiteX22" fmla="*/ 539750 w 4413250"/>
              <a:gd name="connsiteY22" fmla="*/ 304800 h 17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13250" h="1780540">
                <a:moveTo>
                  <a:pt x="539750" y="304800"/>
                </a:moveTo>
                <a:cubicBezTo>
                  <a:pt x="659977" y="347980"/>
                  <a:pt x="799253" y="410210"/>
                  <a:pt x="919480" y="453390"/>
                </a:cubicBezTo>
                <a:lnTo>
                  <a:pt x="1219200" y="558800"/>
                </a:lnTo>
                <a:cubicBezTo>
                  <a:pt x="1323763" y="570653"/>
                  <a:pt x="1432137" y="597747"/>
                  <a:pt x="1536700" y="609600"/>
                </a:cubicBezTo>
                <a:lnTo>
                  <a:pt x="1912620" y="647700"/>
                </a:lnTo>
                <a:cubicBezTo>
                  <a:pt x="2031153" y="637540"/>
                  <a:pt x="2130637" y="635000"/>
                  <a:pt x="2249170" y="624840"/>
                </a:cubicBezTo>
                <a:lnTo>
                  <a:pt x="2633980" y="557530"/>
                </a:lnTo>
                <a:lnTo>
                  <a:pt x="3112770" y="389890"/>
                </a:lnTo>
                <a:lnTo>
                  <a:pt x="3436620" y="208280"/>
                </a:lnTo>
                <a:lnTo>
                  <a:pt x="3708400" y="0"/>
                </a:lnTo>
                <a:lnTo>
                  <a:pt x="4413250" y="918210"/>
                </a:lnTo>
                <a:cubicBezTo>
                  <a:pt x="4319693" y="978958"/>
                  <a:pt x="3978910" y="1222375"/>
                  <a:pt x="3845560" y="1291590"/>
                </a:cubicBezTo>
                <a:lnTo>
                  <a:pt x="3304540" y="1539240"/>
                </a:lnTo>
                <a:lnTo>
                  <a:pt x="2960370" y="1643380"/>
                </a:lnTo>
                <a:cubicBezTo>
                  <a:pt x="2858135" y="1671955"/>
                  <a:pt x="2771563" y="1696297"/>
                  <a:pt x="2679700" y="1714500"/>
                </a:cubicBezTo>
                <a:cubicBezTo>
                  <a:pt x="2587837" y="1732703"/>
                  <a:pt x="2513965" y="1740535"/>
                  <a:pt x="2409190" y="1752600"/>
                </a:cubicBezTo>
                <a:cubicBezTo>
                  <a:pt x="2326640" y="1756410"/>
                  <a:pt x="2145030" y="1771650"/>
                  <a:pt x="2062480" y="1775460"/>
                </a:cubicBezTo>
                <a:lnTo>
                  <a:pt x="1766570" y="1780540"/>
                </a:lnTo>
                <a:cubicBezTo>
                  <a:pt x="1630257" y="1763607"/>
                  <a:pt x="1497753" y="1765723"/>
                  <a:pt x="1361440" y="1748790"/>
                </a:cubicBezTo>
                <a:lnTo>
                  <a:pt x="1033780" y="1686560"/>
                </a:lnTo>
                <a:lnTo>
                  <a:pt x="530860" y="1535430"/>
                </a:lnTo>
                <a:lnTo>
                  <a:pt x="0" y="1295400"/>
                </a:lnTo>
                <a:lnTo>
                  <a:pt x="539750" y="304800"/>
                </a:lnTo>
                <a:close/>
              </a:path>
            </a:pathLst>
          </a:cu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0" name="フリーフォーム 1039"/>
          <p:cNvSpPr/>
          <p:nvPr/>
        </p:nvSpPr>
        <p:spPr>
          <a:xfrm>
            <a:off x="2204537" y="3803197"/>
            <a:ext cx="2420241" cy="4255150"/>
          </a:xfrm>
          <a:custGeom>
            <a:avLst/>
            <a:gdLst>
              <a:gd name="connsiteX0" fmla="*/ 342900 w 2603500"/>
              <a:gd name="connsiteY0" fmla="*/ 0 h 4584700"/>
              <a:gd name="connsiteX1" fmla="*/ 1409700 w 2603500"/>
              <a:gd name="connsiteY1" fmla="*/ 546100 h 4584700"/>
              <a:gd name="connsiteX2" fmla="*/ 1270000 w 2603500"/>
              <a:gd name="connsiteY2" fmla="*/ 1308100 h 4584700"/>
              <a:gd name="connsiteX3" fmla="*/ 1384300 w 2603500"/>
              <a:gd name="connsiteY3" fmla="*/ 2286000 h 4584700"/>
              <a:gd name="connsiteX4" fmla="*/ 2108200 w 2603500"/>
              <a:gd name="connsiteY4" fmla="*/ 3162300 h 4584700"/>
              <a:gd name="connsiteX5" fmla="*/ 2603500 w 2603500"/>
              <a:gd name="connsiteY5" fmla="*/ 3429000 h 4584700"/>
              <a:gd name="connsiteX6" fmla="*/ 2171700 w 2603500"/>
              <a:gd name="connsiteY6" fmla="*/ 4584700 h 4584700"/>
              <a:gd name="connsiteX7" fmla="*/ 1498600 w 2603500"/>
              <a:gd name="connsiteY7" fmla="*/ 4229100 h 4584700"/>
              <a:gd name="connsiteX8" fmla="*/ 850900 w 2603500"/>
              <a:gd name="connsiteY8" fmla="*/ 3657600 h 4584700"/>
              <a:gd name="connsiteX9" fmla="*/ 355600 w 2603500"/>
              <a:gd name="connsiteY9" fmla="*/ 2921000 h 4584700"/>
              <a:gd name="connsiteX10" fmla="*/ 114300 w 2603500"/>
              <a:gd name="connsiteY10" fmla="*/ 2171700 h 4584700"/>
              <a:gd name="connsiteX11" fmla="*/ 0 w 2603500"/>
              <a:gd name="connsiteY11" fmla="*/ 1638300 h 4584700"/>
              <a:gd name="connsiteX12" fmla="*/ 12700 w 2603500"/>
              <a:gd name="connsiteY12" fmla="*/ 1041400 h 4584700"/>
              <a:gd name="connsiteX13" fmla="*/ 114300 w 2603500"/>
              <a:gd name="connsiteY13" fmla="*/ 622300 h 4584700"/>
              <a:gd name="connsiteX14" fmla="*/ 266700 w 2603500"/>
              <a:gd name="connsiteY14" fmla="*/ 152400 h 4584700"/>
              <a:gd name="connsiteX15" fmla="*/ 342900 w 2603500"/>
              <a:gd name="connsiteY15" fmla="*/ 0 h 4584700"/>
              <a:gd name="connsiteX0" fmla="*/ 342900 w 2603500"/>
              <a:gd name="connsiteY0" fmla="*/ 0 h 4588510"/>
              <a:gd name="connsiteX1" fmla="*/ 1409700 w 2603500"/>
              <a:gd name="connsiteY1" fmla="*/ 546100 h 4588510"/>
              <a:gd name="connsiteX2" fmla="*/ 1270000 w 2603500"/>
              <a:gd name="connsiteY2" fmla="*/ 1308100 h 4588510"/>
              <a:gd name="connsiteX3" fmla="*/ 1384300 w 2603500"/>
              <a:gd name="connsiteY3" fmla="*/ 2286000 h 4588510"/>
              <a:gd name="connsiteX4" fmla="*/ 2108200 w 2603500"/>
              <a:gd name="connsiteY4" fmla="*/ 3162300 h 4588510"/>
              <a:gd name="connsiteX5" fmla="*/ 2603500 w 2603500"/>
              <a:gd name="connsiteY5" fmla="*/ 3429000 h 4588510"/>
              <a:gd name="connsiteX6" fmla="*/ 2160270 w 2603500"/>
              <a:gd name="connsiteY6" fmla="*/ 4588510 h 4588510"/>
              <a:gd name="connsiteX7" fmla="*/ 1498600 w 2603500"/>
              <a:gd name="connsiteY7" fmla="*/ 4229100 h 4588510"/>
              <a:gd name="connsiteX8" fmla="*/ 850900 w 2603500"/>
              <a:gd name="connsiteY8" fmla="*/ 3657600 h 4588510"/>
              <a:gd name="connsiteX9" fmla="*/ 355600 w 2603500"/>
              <a:gd name="connsiteY9" fmla="*/ 2921000 h 4588510"/>
              <a:gd name="connsiteX10" fmla="*/ 114300 w 2603500"/>
              <a:gd name="connsiteY10" fmla="*/ 2171700 h 4588510"/>
              <a:gd name="connsiteX11" fmla="*/ 0 w 2603500"/>
              <a:gd name="connsiteY11" fmla="*/ 1638300 h 4588510"/>
              <a:gd name="connsiteX12" fmla="*/ 12700 w 2603500"/>
              <a:gd name="connsiteY12" fmla="*/ 1041400 h 4588510"/>
              <a:gd name="connsiteX13" fmla="*/ 114300 w 2603500"/>
              <a:gd name="connsiteY13" fmla="*/ 622300 h 4588510"/>
              <a:gd name="connsiteX14" fmla="*/ 266700 w 2603500"/>
              <a:gd name="connsiteY14" fmla="*/ 152400 h 4588510"/>
              <a:gd name="connsiteX15" fmla="*/ 342900 w 2603500"/>
              <a:gd name="connsiteY15" fmla="*/ 0 h 4588510"/>
              <a:gd name="connsiteX0" fmla="*/ 342900 w 2603500"/>
              <a:gd name="connsiteY0" fmla="*/ 0 h 4588510"/>
              <a:gd name="connsiteX1" fmla="*/ 1409700 w 2603500"/>
              <a:gd name="connsiteY1" fmla="*/ 546100 h 4588510"/>
              <a:gd name="connsiteX2" fmla="*/ 1270000 w 2603500"/>
              <a:gd name="connsiteY2" fmla="*/ 1308100 h 4588510"/>
              <a:gd name="connsiteX3" fmla="*/ 1384300 w 2603500"/>
              <a:gd name="connsiteY3" fmla="*/ 2286000 h 4588510"/>
              <a:gd name="connsiteX4" fmla="*/ 2108200 w 2603500"/>
              <a:gd name="connsiteY4" fmla="*/ 3162300 h 4588510"/>
              <a:gd name="connsiteX5" fmla="*/ 2603500 w 2603500"/>
              <a:gd name="connsiteY5" fmla="*/ 3448050 h 4588510"/>
              <a:gd name="connsiteX6" fmla="*/ 2160270 w 2603500"/>
              <a:gd name="connsiteY6" fmla="*/ 4588510 h 4588510"/>
              <a:gd name="connsiteX7" fmla="*/ 1498600 w 2603500"/>
              <a:gd name="connsiteY7" fmla="*/ 4229100 h 4588510"/>
              <a:gd name="connsiteX8" fmla="*/ 850900 w 2603500"/>
              <a:gd name="connsiteY8" fmla="*/ 3657600 h 4588510"/>
              <a:gd name="connsiteX9" fmla="*/ 355600 w 2603500"/>
              <a:gd name="connsiteY9" fmla="*/ 2921000 h 4588510"/>
              <a:gd name="connsiteX10" fmla="*/ 114300 w 2603500"/>
              <a:gd name="connsiteY10" fmla="*/ 2171700 h 4588510"/>
              <a:gd name="connsiteX11" fmla="*/ 0 w 2603500"/>
              <a:gd name="connsiteY11" fmla="*/ 1638300 h 4588510"/>
              <a:gd name="connsiteX12" fmla="*/ 12700 w 2603500"/>
              <a:gd name="connsiteY12" fmla="*/ 1041400 h 4588510"/>
              <a:gd name="connsiteX13" fmla="*/ 114300 w 2603500"/>
              <a:gd name="connsiteY13" fmla="*/ 622300 h 4588510"/>
              <a:gd name="connsiteX14" fmla="*/ 266700 w 2603500"/>
              <a:gd name="connsiteY14" fmla="*/ 152400 h 4588510"/>
              <a:gd name="connsiteX15" fmla="*/ 342900 w 2603500"/>
              <a:gd name="connsiteY15" fmla="*/ 0 h 4588510"/>
              <a:gd name="connsiteX0" fmla="*/ 342900 w 2603500"/>
              <a:gd name="connsiteY0" fmla="*/ 0 h 4588510"/>
              <a:gd name="connsiteX1" fmla="*/ 1409700 w 2603500"/>
              <a:gd name="connsiteY1" fmla="*/ 546100 h 4588510"/>
              <a:gd name="connsiteX2" fmla="*/ 1270000 w 2603500"/>
              <a:gd name="connsiteY2" fmla="*/ 1308100 h 4588510"/>
              <a:gd name="connsiteX3" fmla="*/ 1384300 w 2603500"/>
              <a:gd name="connsiteY3" fmla="*/ 2286000 h 4588510"/>
              <a:gd name="connsiteX4" fmla="*/ 2108200 w 2603500"/>
              <a:gd name="connsiteY4" fmla="*/ 3162300 h 4588510"/>
              <a:gd name="connsiteX5" fmla="*/ 2603500 w 2603500"/>
              <a:gd name="connsiteY5" fmla="*/ 3448050 h 4588510"/>
              <a:gd name="connsiteX6" fmla="*/ 2160270 w 2603500"/>
              <a:gd name="connsiteY6" fmla="*/ 4588510 h 4588510"/>
              <a:gd name="connsiteX7" fmla="*/ 1498600 w 2603500"/>
              <a:gd name="connsiteY7" fmla="*/ 4229100 h 4588510"/>
              <a:gd name="connsiteX8" fmla="*/ 1162050 w 2603500"/>
              <a:gd name="connsiteY8" fmla="*/ 3970020 h 4588510"/>
              <a:gd name="connsiteX9" fmla="*/ 850900 w 2603500"/>
              <a:gd name="connsiteY9" fmla="*/ 3657600 h 4588510"/>
              <a:gd name="connsiteX10" fmla="*/ 355600 w 2603500"/>
              <a:gd name="connsiteY10" fmla="*/ 2921000 h 4588510"/>
              <a:gd name="connsiteX11" fmla="*/ 114300 w 2603500"/>
              <a:gd name="connsiteY11" fmla="*/ 2171700 h 4588510"/>
              <a:gd name="connsiteX12" fmla="*/ 0 w 2603500"/>
              <a:gd name="connsiteY12" fmla="*/ 1638300 h 4588510"/>
              <a:gd name="connsiteX13" fmla="*/ 12700 w 2603500"/>
              <a:gd name="connsiteY13" fmla="*/ 1041400 h 4588510"/>
              <a:gd name="connsiteX14" fmla="*/ 114300 w 2603500"/>
              <a:gd name="connsiteY14" fmla="*/ 622300 h 4588510"/>
              <a:gd name="connsiteX15" fmla="*/ 266700 w 2603500"/>
              <a:gd name="connsiteY15" fmla="*/ 152400 h 4588510"/>
              <a:gd name="connsiteX16" fmla="*/ 342900 w 2603500"/>
              <a:gd name="connsiteY16" fmla="*/ 0 h 4588510"/>
              <a:gd name="connsiteX0" fmla="*/ 342900 w 2603500"/>
              <a:gd name="connsiteY0" fmla="*/ 0 h 4588510"/>
              <a:gd name="connsiteX1" fmla="*/ 1409700 w 2603500"/>
              <a:gd name="connsiteY1" fmla="*/ 546100 h 4588510"/>
              <a:gd name="connsiteX2" fmla="*/ 1270000 w 2603500"/>
              <a:gd name="connsiteY2" fmla="*/ 1308100 h 4588510"/>
              <a:gd name="connsiteX3" fmla="*/ 1384300 w 2603500"/>
              <a:gd name="connsiteY3" fmla="*/ 2286000 h 4588510"/>
              <a:gd name="connsiteX4" fmla="*/ 2108200 w 2603500"/>
              <a:gd name="connsiteY4" fmla="*/ 3162300 h 4588510"/>
              <a:gd name="connsiteX5" fmla="*/ 2603500 w 2603500"/>
              <a:gd name="connsiteY5" fmla="*/ 3448050 h 4588510"/>
              <a:gd name="connsiteX6" fmla="*/ 2160270 w 2603500"/>
              <a:gd name="connsiteY6" fmla="*/ 4588510 h 4588510"/>
              <a:gd name="connsiteX7" fmla="*/ 1798320 w 2603500"/>
              <a:gd name="connsiteY7" fmla="*/ 4415790 h 4588510"/>
              <a:gd name="connsiteX8" fmla="*/ 1498600 w 2603500"/>
              <a:gd name="connsiteY8" fmla="*/ 4229100 h 4588510"/>
              <a:gd name="connsiteX9" fmla="*/ 1162050 w 2603500"/>
              <a:gd name="connsiteY9" fmla="*/ 3970020 h 4588510"/>
              <a:gd name="connsiteX10" fmla="*/ 850900 w 2603500"/>
              <a:gd name="connsiteY10" fmla="*/ 3657600 h 4588510"/>
              <a:gd name="connsiteX11" fmla="*/ 355600 w 2603500"/>
              <a:gd name="connsiteY11" fmla="*/ 2921000 h 4588510"/>
              <a:gd name="connsiteX12" fmla="*/ 114300 w 2603500"/>
              <a:gd name="connsiteY12" fmla="*/ 2171700 h 4588510"/>
              <a:gd name="connsiteX13" fmla="*/ 0 w 2603500"/>
              <a:gd name="connsiteY13" fmla="*/ 1638300 h 4588510"/>
              <a:gd name="connsiteX14" fmla="*/ 12700 w 2603500"/>
              <a:gd name="connsiteY14" fmla="*/ 1041400 h 4588510"/>
              <a:gd name="connsiteX15" fmla="*/ 114300 w 2603500"/>
              <a:gd name="connsiteY15" fmla="*/ 622300 h 4588510"/>
              <a:gd name="connsiteX16" fmla="*/ 266700 w 2603500"/>
              <a:gd name="connsiteY16" fmla="*/ 152400 h 4588510"/>
              <a:gd name="connsiteX17" fmla="*/ 342900 w 2603500"/>
              <a:gd name="connsiteY17" fmla="*/ 0 h 4588510"/>
              <a:gd name="connsiteX0" fmla="*/ 342900 w 2603500"/>
              <a:gd name="connsiteY0" fmla="*/ 0 h 4588510"/>
              <a:gd name="connsiteX1" fmla="*/ 1409700 w 2603500"/>
              <a:gd name="connsiteY1" fmla="*/ 546100 h 4588510"/>
              <a:gd name="connsiteX2" fmla="*/ 1270000 w 2603500"/>
              <a:gd name="connsiteY2" fmla="*/ 1308100 h 4588510"/>
              <a:gd name="connsiteX3" fmla="*/ 1384300 w 2603500"/>
              <a:gd name="connsiteY3" fmla="*/ 2286000 h 4588510"/>
              <a:gd name="connsiteX4" fmla="*/ 2108200 w 2603500"/>
              <a:gd name="connsiteY4" fmla="*/ 3162300 h 4588510"/>
              <a:gd name="connsiteX5" fmla="*/ 2603500 w 2603500"/>
              <a:gd name="connsiteY5" fmla="*/ 3448050 h 4588510"/>
              <a:gd name="connsiteX6" fmla="*/ 2160270 w 2603500"/>
              <a:gd name="connsiteY6" fmla="*/ 4588510 h 4588510"/>
              <a:gd name="connsiteX7" fmla="*/ 1798320 w 2603500"/>
              <a:gd name="connsiteY7" fmla="*/ 4415790 h 4588510"/>
              <a:gd name="connsiteX8" fmla="*/ 1498600 w 2603500"/>
              <a:gd name="connsiteY8" fmla="*/ 4229100 h 4588510"/>
              <a:gd name="connsiteX9" fmla="*/ 1162050 w 2603500"/>
              <a:gd name="connsiteY9" fmla="*/ 3970020 h 4588510"/>
              <a:gd name="connsiteX10" fmla="*/ 850900 w 2603500"/>
              <a:gd name="connsiteY10" fmla="*/ 3657600 h 4588510"/>
              <a:gd name="connsiteX11" fmla="*/ 575310 w 2603500"/>
              <a:gd name="connsiteY11" fmla="*/ 3291840 h 4588510"/>
              <a:gd name="connsiteX12" fmla="*/ 355600 w 2603500"/>
              <a:gd name="connsiteY12" fmla="*/ 2921000 h 4588510"/>
              <a:gd name="connsiteX13" fmla="*/ 114300 w 2603500"/>
              <a:gd name="connsiteY13" fmla="*/ 2171700 h 4588510"/>
              <a:gd name="connsiteX14" fmla="*/ 0 w 2603500"/>
              <a:gd name="connsiteY14" fmla="*/ 1638300 h 4588510"/>
              <a:gd name="connsiteX15" fmla="*/ 12700 w 2603500"/>
              <a:gd name="connsiteY15" fmla="*/ 1041400 h 4588510"/>
              <a:gd name="connsiteX16" fmla="*/ 114300 w 2603500"/>
              <a:gd name="connsiteY16" fmla="*/ 622300 h 4588510"/>
              <a:gd name="connsiteX17" fmla="*/ 266700 w 2603500"/>
              <a:gd name="connsiteY17" fmla="*/ 152400 h 4588510"/>
              <a:gd name="connsiteX18" fmla="*/ 342900 w 2603500"/>
              <a:gd name="connsiteY18" fmla="*/ 0 h 4588510"/>
              <a:gd name="connsiteX0" fmla="*/ 342900 w 2603500"/>
              <a:gd name="connsiteY0" fmla="*/ 0 h 4588510"/>
              <a:gd name="connsiteX1" fmla="*/ 1409700 w 2603500"/>
              <a:gd name="connsiteY1" fmla="*/ 546100 h 4588510"/>
              <a:gd name="connsiteX2" fmla="*/ 1270000 w 2603500"/>
              <a:gd name="connsiteY2" fmla="*/ 1308100 h 4588510"/>
              <a:gd name="connsiteX3" fmla="*/ 1384300 w 2603500"/>
              <a:gd name="connsiteY3" fmla="*/ 2286000 h 4588510"/>
              <a:gd name="connsiteX4" fmla="*/ 2108200 w 2603500"/>
              <a:gd name="connsiteY4" fmla="*/ 3162300 h 4588510"/>
              <a:gd name="connsiteX5" fmla="*/ 2603500 w 2603500"/>
              <a:gd name="connsiteY5" fmla="*/ 3448050 h 4588510"/>
              <a:gd name="connsiteX6" fmla="*/ 2160270 w 2603500"/>
              <a:gd name="connsiteY6" fmla="*/ 4588510 h 4588510"/>
              <a:gd name="connsiteX7" fmla="*/ 1798320 w 2603500"/>
              <a:gd name="connsiteY7" fmla="*/ 4415790 h 4588510"/>
              <a:gd name="connsiteX8" fmla="*/ 1498600 w 2603500"/>
              <a:gd name="connsiteY8" fmla="*/ 4229100 h 4588510"/>
              <a:gd name="connsiteX9" fmla="*/ 1162050 w 2603500"/>
              <a:gd name="connsiteY9" fmla="*/ 3970020 h 4588510"/>
              <a:gd name="connsiteX10" fmla="*/ 850900 w 2603500"/>
              <a:gd name="connsiteY10" fmla="*/ 3657600 h 4588510"/>
              <a:gd name="connsiteX11" fmla="*/ 563880 w 2603500"/>
              <a:gd name="connsiteY11" fmla="*/ 3307080 h 4588510"/>
              <a:gd name="connsiteX12" fmla="*/ 355600 w 2603500"/>
              <a:gd name="connsiteY12" fmla="*/ 2921000 h 4588510"/>
              <a:gd name="connsiteX13" fmla="*/ 114300 w 2603500"/>
              <a:gd name="connsiteY13" fmla="*/ 2171700 h 4588510"/>
              <a:gd name="connsiteX14" fmla="*/ 0 w 2603500"/>
              <a:gd name="connsiteY14" fmla="*/ 1638300 h 4588510"/>
              <a:gd name="connsiteX15" fmla="*/ 12700 w 2603500"/>
              <a:gd name="connsiteY15" fmla="*/ 1041400 h 4588510"/>
              <a:gd name="connsiteX16" fmla="*/ 114300 w 2603500"/>
              <a:gd name="connsiteY16" fmla="*/ 622300 h 4588510"/>
              <a:gd name="connsiteX17" fmla="*/ 266700 w 2603500"/>
              <a:gd name="connsiteY17" fmla="*/ 152400 h 4588510"/>
              <a:gd name="connsiteX18" fmla="*/ 342900 w 2603500"/>
              <a:gd name="connsiteY18" fmla="*/ 0 h 4588510"/>
              <a:gd name="connsiteX0" fmla="*/ 342900 w 2603500"/>
              <a:gd name="connsiteY0" fmla="*/ 0 h 4588510"/>
              <a:gd name="connsiteX1" fmla="*/ 1409700 w 2603500"/>
              <a:gd name="connsiteY1" fmla="*/ 546100 h 4588510"/>
              <a:gd name="connsiteX2" fmla="*/ 1270000 w 2603500"/>
              <a:gd name="connsiteY2" fmla="*/ 1308100 h 4588510"/>
              <a:gd name="connsiteX3" fmla="*/ 1384300 w 2603500"/>
              <a:gd name="connsiteY3" fmla="*/ 2286000 h 4588510"/>
              <a:gd name="connsiteX4" fmla="*/ 2108200 w 2603500"/>
              <a:gd name="connsiteY4" fmla="*/ 3162300 h 4588510"/>
              <a:gd name="connsiteX5" fmla="*/ 2603500 w 2603500"/>
              <a:gd name="connsiteY5" fmla="*/ 3448050 h 4588510"/>
              <a:gd name="connsiteX6" fmla="*/ 2160270 w 2603500"/>
              <a:gd name="connsiteY6" fmla="*/ 4588510 h 4588510"/>
              <a:gd name="connsiteX7" fmla="*/ 1798320 w 2603500"/>
              <a:gd name="connsiteY7" fmla="*/ 4415790 h 4588510"/>
              <a:gd name="connsiteX8" fmla="*/ 1498600 w 2603500"/>
              <a:gd name="connsiteY8" fmla="*/ 4229100 h 4588510"/>
              <a:gd name="connsiteX9" fmla="*/ 1162050 w 2603500"/>
              <a:gd name="connsiteY9" fmla="*/ 3970020 h 4588510"/>
              <a:gd name="connsiteX10" fmla="*/ 850900 w 2603500"/>
              <a:gd name="connsiteY10" fmla="*/ 3657600 h 4588510"/>
              <a:gd name="connsiteX11" fmla="*/ 563880 w 2603500"/>
              <a:gd name="connsiteY11" fmla="*/ 3307080 h 4588510"/>
              <a:gd name="connsiteX12" fmla="*/ 355600 w 2603500"/>
              <a:gd name="connsiteY12" fmla="*/ 2921000 h 4588510"/>
              <a:gd name="connsiteX13" fmla="*/ 182880 w 2603500"/>
              <a:gd name="connsiteY13" fmla="*/ 2499360 h 4588510"/>
              <a:gd name="connsiteX14" fmla="*/ 114300 w 2603500"/>
              <a:gd name="connsiteY14" fmla="*/ 2171700 h 4588510"/>
              <a:gd name="connsiteX15" fmla="*/ 0 w 2603500"/>
              <a:gd name="connsiteY15" fmla="*/ 1638300 h 4588510"/>
              <a:gd name="connsiteX16" fmla="*/ 12700 w 2603500"/>
              <a:gd name="connsiteY16" fmla="*/ 1041400 h 4588510"/>
              <a:gd name="connsiteX17" fmla="*/ 114300 w 2603500"/>
              <a:gd name="connsiteY17" fmla="*/ 622300 h 4588510"/>
              <a:gd name="connsiteX18" fmla="*/ 266700 w 2603500"/>
              <a:gd name="connsiteY18" fmla="*/ 152400 h 4588510"/>
              <a:gd name="connsiteX19" fmla="*/ 342900 w 2603500"/>
              <a:gd name="connsiteY19" fmla="*/ 0 h 4588510"/>
              <a:gd name="connsiteX0" fmla="*/ 342900 w 2603500"/>
              <a:gd name="connsiteY0" fmla="*/ 0 h 4588510"/>
              <a:gd name="connsiteX1" fmla="*/ 1409700 w 2603500"/>
              <a:gd name="connsiteY1" fmla="*/ 546100 h 4588510"/>
              <a:gd name="connsiteX2" fmla="*/ 1270000 w 2603500"/>
              <a:gd name="connsiteY2" fmla="*/ 1308100 h 4588510"/>
              <a:gd name="connsiteX3" fmla="*/ 1384300 w 2603500"/>
              <a:gd name="connsiteY3" fmla="*/ 2286000 h 4588510"/>
              <a:gd name="connsiteX4" fmla="*/ 2108200 w 2603500"/>
              <a:gd name="connsiteY4" fmla="*/ 3162300 h 4588510"/>
              <a:gd name="connsiteX5" fmla="*/ 2603500 w 2603500"/>
              <a:gd name="connsiteY5" fmla="*/ 3448050 h 4588510"/>
              <a:gd name="connsiteX6" fmla="*/ 2160270 w 2603500"/>
              <a:gd name="connsiteY6" fmla="*/ 4588510 h 4588510"/>
              <a:gd name="connsiteX7" fmla="*/ 1798320 w 2603500"/>
              <a:gd name="connsiteY7" fmla="*/ 4415790 h 4588510"/>
              <a:gd name="connsiteX8" fmla="*/ 1498600 w 2603500"/>
              <a:gd name="connsiteY8" fmla="*/ 4229100 h 4588510"/>
              <a:gd name="connsiteX9" fmla="*/ 1162050 w 2603500"/>
              <a:gd name="connsiteY9" fmla="*/ 3970020 h 4588510"/>
              <a:gd name="connsiteX10" fmla="*/ 850900 w 2603500"/>
              <a:gd name="connsiteY10" fmla="*/ 3657600 h 4588510"/>
              <a:gd name="connsiteX11" fmla="*/ 563880 w 2603500"/>
              <a:gd name="connsiteY11" fmla="*/ 3307080 h 4588510"/>
              <a:gd name="connsiteX12" fmla="*/ 355600 w 2603500"/>
              <a:gd name="connsiteY12" fmla="*/ 2921000 h 4588510"/>
              <a:gd name="connsiteX13" fmla="*/ 182880 w 2603500"/>
              <a:gd name="connsiteY13" fmla="*/ 2499360 h 4588510"/>
              <a:gd name="connsiteX14" fmla="*/ 102870 w 2603500"/>
              <a:gd name="connsiteY14" fmla="*/ 2179320 h 4588510"/>
              <a:gd name="connsiteX15" fmla="*/ 0 w 2603500"/>
              <a:gd name="connsiteY15" fmla="*/ 1638300 h 4588510"/>
              <a:gd name="connsiteX16" fmla="*/ 12700 w 2603500"/>
              <a:gd name="connsiteY16" fmla="*/ 1041400 h 4588510"/>
              <a:gd name="connsiteX17" fmla="*/ 114300 w 2603500"/>
              <a:gd name="connsiteY17" fmla="*/ 622300 h 4588510"/>
              <a:gd name="connsiteX18" fmla="*/ 266700 w 2603500"/>
              <a:gd name="connsiteY18" fmla="*/ 152400 h 4588510"/>
              <a:gd name="connsiteX19" fmla="*/ 342900 w 2603500"/>
              <a:gd name="connsiteY19" fmla="*/ 0 h 4588510"/>
              <a:gd name="connsiteX0" fmla="*/ 330200 w 2590800"/>
              <a:gd name="connsiteY0" fmla="*/ 0 h 4588510"/>
              <a:gd name="connsiteX1" fmla="*/ 1397000 w 2590800"/>
              <a:gd name="connsiteY1" fmla="*/ 546100 h 4588510"/>
              <a:gd name="connsiteX2" fmla="*/ 1257300 w 2590800"/>
              <a:gd name="connsiteY2" fmla="*/ 1308100 h 4588510"/>
              <a:gd name="connsiteX3" fmla="*/ 1371600 w 2590800"/>
              <a:gd name="connsiteY3" fmla="*/ 2286000 h 4588510"/>
              <a:gd name="connsiteX4" fmla="*/ 2095500 w 2590800"/>
              <a:gd name="connsiteY4" fmla="*/ 3162300 h 4588510"/>
              <a:gd name="connsiteX5" fmla="*/ 2590800 w 2590800"/>
              <a:gd name="connsiteY5" fmla="*/ 3448050 h 4588510"/>
              <a:gd name="connsiteX6" fmla="*/ 2147570 w 2590800"/>
              <a:gd name="connsiteY6" fmla="*/ 4588510 h 4588510"/>
              <a:gd name="connsiteX7" fmla="*/ 1785620 w 2590800"/>
              <a:gd name="connsiteY7" fmla="*/ 4415790 h 4588510"/>
              <a:gd name="connsiteX8" fmla="*/ 1485900 w 2590800"/>
              <a:gd name="connsiteY8" fmla="*/ 4229100 h 4588510"/>
              <a:gd name="connsiteX9" fmla="*/ 1149350 w 2590800"/>
              <a:gd name="connsiteY9" fmla="*/ 3970020 h 4588510"/>
              <a:gd name="connsiteX10" fmla="*/ 838200 w 2590800"/>
              <a:gd name="connsiteY10" fmla="*/ 3657600 h 4588510"/>
              <a:gd name="connsiteX11" fmla="*/ 551180 w 2590800"/>
              <a:gd name="connsiteY11" fmla="*/ 3307080 h 4588510"/>
              <a:gd name="connsiteX12" fmla="*/ 342900 w 2590800"/>
              <a:gd name="connsiteY12" fmla="*/ 2921000 h 4588510"/>
              <a:gd name="connsiteX13" fmla="*/ 170180 w 2590800"/>
              <a:gd name="connsiteY13" fmla="*/ 2499360 h 4588510"/>
              <a:gd name="connsiteX14" fmla="*/ 90170 w 2590800"/>
              <a:gd name="connsiteY14" fmla="*/ 2179320 h 4588510"/>
              <a:gd name="connsiteX15" fmla="*/ 10160 w 2590800"/>
              <a:gd name="connsiteY15" fmla="*/ 1642110 h 4588510"/>
              <a:gd name="connsiteX16" fmla="*/ 0 w 2590800"/>
              <a:gd name="connsiteY16" fmla="*/ 1041400 h 4588510"/>
              <a:gd name="connsiteX17" fmla="*/ 101600 w 2590800"/>
              <a:gd name="connsiteY17" fmla="*/ 622300 h 4588510"/>
              <a:gd name="connsiteX18" fmla="*/ 254000 w 2590800"/>
              <a:gd name="connsiteY18" fmla="*/ 152400 h 4588510"/>
              <a:gd name="connsiteX19" fmla="*/ 330200 w 2590800"/>
              <a:gd name="connsiteY19" fmla="*/ 0 h 4588510"/>
              <a:gd name="connsiteX0" fmla="*/ 330200 w 2590800"/>
              <a:gd name="connsiteY0" fmla="*/ 0 h 4588510"/>
              <a:gd name="connsiteX1" fmla="*/ 1397000 w 2590800"/>
              <a:gd name="connsiteY1" fmla="*/ 546100 h 4588510"/>
              <a:gd name="connsiteX2" fmla="*/ 1257300 w 2590800"/>
              <a:gd name="connsiteY2" fmla="*/ 1308100 h 4588510"/>
              <a:gd name="connsiteX3" fmla="*/ 1371600 w 2590800"/>
              <a:gd name="connsiteY3" fmla="*/ 2286000 h 4588510"/>
              <a:gd name="connsiteX4" fmla="*/ 2095500 w 2590800"/>
              <a:gd name="connsiteY4" fmla="*/ 3162300 h 4588510"/>
              <a:gd name="connsiteX5" fmla="*/ 2590800 w 2590800"/>
              <a:gd name="connsiteY5" fmla="*/ 3448050 h 4588510"/>
              <a:gd name="connsiteX6" fmla="*/ 2147570 w 2590800"/>
              <a:gd name="connsiteY6" fmla="*/ 4588510 h 4588510"/>
              <a:gd name="connsiteX7" fmla="*/ 1785620 w 2590800"/>
              <a:gd name="connsiteY7" fmla="*/ 4415790 h 4588510"/>
              <a:gd name="connsiteX8" fmla="*/ 1485900 w 2590800"/>
              <a:gd name="connsiteY8" fmla="*/ 4229100 h 4588510"/>
              <a:gd name="connsiteX9" fmla="*/ 1149350 w 2590800"/>
              <a:gd name="connsiteY9" fmla="*/ 3970020 h 4588510"/>
              <a:gd name="connsiteX10" fmla="*/ 838200 w 2590800"/>
              <a:gd name="connsiteY10" fmla="*/ 3657600 h 4588510"/>
              <a:gd name="connsiteX11" fmla="*/ 551180 w 2590800"/>
              <a:gd name="connsiteY11" fmla="*/ 3307080 h 4588510"/>
              <a:gd name="connsiteX12" fmla="*/ 342900 w 2590800"/>
              <a:gd name="connsiteY12" fmla="*/ 2921000 h 4588510"/>
              <a:gd name="connsiteX13" fmla="*/ 170180 w 2590800"/>
              <a:gd name="connsiteY13" fmla="*/ 2499360 h 4588510"/>
              <a:gd name="connsiteX14" fmla="*/ 90170 w 2590800"/>
              <a:gd name="connsiteY14" fmla="*/ 2179320 h 4588510"/>
              <a:gd name="connsiteX15" fmla="*/ 29210 w 2590800"/>
              <a:gd name="connsiteY15" fmla="*/ 1878330 h 4588510"/>
              <a:gd name="connsiteX16" fmla="*/ 10160 w 2590800"/>
              <a:gd name="connsiteY16" fmla="*/ 1642110 h 4588510"/>
              <a:gd name="connsiteX17" fmla="*/ 0 w 2590800"/>
              <a:gd name="connsiteY17" fmla="*/ 1041400 h 4588510"/>
              <a:gd name="connsiteX18" fmla="*/ 101600 w 2590800"/>
              <a:gd name="connsiteY18" fmla="*/ 622300 h 4588510"/>
              <a:gd name="connsiteX19" fmla="*/ 254000 w 2590800"/>
              <a:gd name="connsiteY19" fmla="*/ 152400 h 4588510"/>
              <a:gd name="connsiteX20" fmla="*/ 330200 w 2590800"/>
              <a:gd name="connsiteY20" fmla="*/ 0 h 4588510"/>
              <a:gd name="connsiteX0" fmla="*/ 320040 w 2580640"/>
              <a:gd name="connsiteY0" fmla="*/ 0 h 4588510"/>
              <a:gd name="connsiteX1" fmla="*/ 1386840 w 2580640"/>
              <a:gd name="connsiteY1" fmla="*/ 546100 h 4588510"/>
              <a:gd name="connsiteX2" fmla="*/ 1247140 w 2580640"/>
              <a:gd name="connsiteY2" fmla="*/ 1308100 h 4588510"/>
              <a:gd name="connsiteX3" fmla="*/ 1361440 w 2580640"/>
              <a:gd name="connsiteY3" fmla="*/ 2286000 h 4588510"/>
              <a:gd name="connsiteX4" fmla="*/ 2085340 w 2580640"/>
              <a:gd name="connsiteY4" fmla="*/ 3162300 h 4588510"/>
              <a:gd name="connsiteX5" fmla="*/ 2580640 w 2580640"/>
              <a:gd name="connsiteY5" fmla="*/ 3448050 h 4588510"/>
              <a:gd name="connsiteX6" fmla="*/ 2137410 w 2580640"/>
              <a:gd name="connsiteY6" fmla="*/ 4588510 h 4588510"/>
              <a:gd name="connsiteX7" fmla="*/ 1775460 w 2580640"/>
              <a:gd name="connsiteY7" fmla="*/ 4415790 h 4588510"/>
              <a:gd name="connsiteX8" fmla="*/ 1475740 w 2580640"/>
              <a:gd name="connsiteY8" fmla="*/ 4229100 h 4588510"/>
              <a:gd name="connsiteX9" fmla="*/ 1139190 w 2580640"/>
              <a:gd name="connsiteY9" fmla="*/ 3970020 h 4588510"/>
              <a:gd name="connsiteX10" fmla="*/ 828040 w 2580640"/>
              <a:gd name="connsiteY10" fmla="*/ 3657600 h 4588510"/>
              <a:gd name="connsiteX11" fmla="*/ 541020 w 2580640"/>
              <a:gd name="connsiteY11" fmla="*/ 3307080 h 4588510"/>
              <a:gd name="connsiteX12" fmla="*/ 332740 w 2580640"/>
              <a:gd name="connsiteY12" fmla="*/ 2921000 h 4588510"/>
              <a:gd name="connsiteX13" fmla="*/ 160020 w 2580640"/>
              <a:gd name="connsiteY13" fmla="*/ 2499360 h 4588510"/>
              <a:gd name="connsiteX14" fmla="*/ 80010 w 2580640"/>
              <a:gd name="connsiteY14" fmla="*/ 2179320 h 4588510"/>
              <a:gd name="connsiteX15" fmla="*/ 19050 w 2580640"/>
              <a:gd name="connsiteY15" fmla="*/ 1878330 h 4588510"/>
              <a:gd name="connsiteX16" fmla="*/ 0 w 2580640"/>
              <a:gd name="connsiteY16" fmla="*/ 1642110 h 4588510"/>
              <a:gd name="connsiteX17" fmla="*/ 8890 w 2580640"/>
              <a:gd name="connsiteY17" fmla="*/ 1056640 h 4588510"/>
              <a:gd name="connsiteX18" fmla="*/ 91440 w 2580640"/>
              <a:gd name="connsiteY18" fmla="*/ 622300 h 4588510"/>
              <a:gd name="connsiteX19" fmla="*/ 243840 w 2580640"/>
              <a:gd name="connsiteY19" fmla="*/ 152400 h 4588510"/>
              <a:gd name="connsiteX20" fmla="*/ 320040 w 2580640"/>
              <a:gd name="connsiteY20" fmla="*/ 0 h 4588510"/>
              <a:gd name="connsiteX0" fmla="*/ 335280 w 2595880"/>
              <a:gd name="connsiteY0" fmla="*/ 0 h 4588510"/>
              <a:gd name="connsiteX1" fmla="*/ 1402080 w 2595880"/>
              <a:gd name="connsiteY1" fmla="*/ 546100 h 4588510"/>
              <a:gd name="connsiteX2" fmla="*/ 1262380 w 2595880"/>
              <a:gd name="connsiteY2" fmla="*/ 1308100 h 4588510"/>
              <a:gd name="connsiteX3" fmla="*/ 1376680 w 2595880"/>
              <a:gd name="connsiteY3" fmla="*/ 2286000 h 4588510"/>
              <a:gd name="connsiteX4" fmla="*/ 2100580 w 2595880"/>
              <a:gd name="connsiteY4" fmla="*/ 3162300 h 4588510"/>
              <a:gd name="connsiteX5" fmla="*/ 2595880 w 2595880"/>
              <a:gd name="connsiteY5" fmla="*/ 3448050 h 4588510"/>
              <a:gd name="connsiteX6" fmla="*/ 2152650 w 2595880"/>
              <a:gd name="connsiteY6" fmla="*/ 4588510 h 4588510"/>
              <a:gd name="connsiteX7" fmla="*/ 1790700 w 2595880"/>
              <a:gd name="connsiteY7" fmla="*/ 4415790 h 4588510"/>
              <a:gd name="connsiteX8" fmla="*/ 1490980 w 2595880"/>
              <a:gd name="connsiteY8" fmla="*/ 4229100 h 4588510"/>
              <a:gd name="connsiteX9" fmla="*/ 1154430 w 2595880"/>
              <a:gd name="connsiteY9" fmla="*/ 3970020 h 4588510"/>
              <a:gd name="connsiteX10" fmla="*/ 843280 w 2595880"/>
              <a:gd name="connsiteY10" fmla="*/ 3657600 h 4588510"/>
              <a:gd name="connsiteX11" fmla="*/ 556260 w 2595880"/>
              <a:gd name="connsiteY11" fmla="*/ 3307080 h 4588510"/>
              <a:gd name="connsiteX12" fmla="*/ 347980 w 2595880"/>
              <a:gd name="connsiteY12" fmla="*/ 2921000 h 4588510"/>
              <a:gd name="connsiteX13" fmla="*/ 175260 w 2595880"/>
              <a:gd name="connsiteY13" fmla="*/ 2499360 h 4588510"/>
              <a:gd name="connsiteX14" fmla="*/ 95250 w 2595880"/>
              <a:gd name="connsiteY14" fmla="*/ 2179320 h 4588510"/>
              <a:gd name="connsiteX15" fmla="*/ 34290 w 2595880"/>
              <a:gd name="connsiteY15" fmla="*/ 1878330 h 4588510"/>
              <a:gd name="connsiteX16" fmla="*/ 15240 w 2595880"/>
              <a:gd name="connsiteY16" fmla="*/ 1642110 h 4588510"/>
              <a:gd name="connsiteX17" fmla="*/ 0 w 2595880"/>
              <a:gd name="connsiteY17" fmla="*/ 1379220 h 4588510"/>
              <a:gd name="connsiteX18" fmla="*/ 24130 w 2595880"/>
              <a:gd name="connsiteY18" fmla="*/ 1056640 h 4588510"/>
              <a:gd name="connsiteX19" fmla="*/ 106680 w 2595880"/>
              <a:gd name="connsiteY19" fmla="*/ 622300 h 4588510"/>
              <a:gd name="connsiteX20" fmla="*/ 259080 w 2595880"/>
              <a:gd name="connsiteY20" fmla="*/ 152400 h 4588510"/>
              <a:gd name="connsiteX21" fmla="*/ 335280 w 2595880"/>
              <a:gd name="connsiteY21" fmla="*/ 0 h 4588510"/>
              <a:gd name="connsiteX0" fmla="*/ 335280 w 2595880"/>
              <a:gd name="connsiteY0" fmla="*/ 0 h 4588510"/>
              <a:gd name="connsiteX1" fmla="*/ 1402080 w 2595880"/>
              <a:gd name="connsiteY1" fmla="*/ 546100 h 4588510"/>
              <a:gd name="connsiteX2" fmla="*/ 1262380 w 2595880"/>
              <a:gd name="connsiteY2" fmla="*/ 1308100 h 4588510"/>
              <a:gd name="connsiteX3" fmla="*/ 1376680 w 2595880"/>
              <a:gd name="connsiteY3" fmla="*/ 2286000 h 4588510"/>
              <a:gd name="connsiteX4" fmla="*/ 2100580 w 2595880"/>
              <a:gd name="connsiteY4" fmla="*/ 3162300 h 4588510"/>
              <a:gd name="connsiteX5" fmla="*/ 2595880 w 2595880"/>
              <a:gd name="connsiteY5" fmla="*/ 3448050 h 4588510"/>
              <a:gd name="connsiteX6" fmla="*/ 2152650 w 2595880"/>
              <a:gd name="connsiteY6" fmla="*/ 4588510 h 4588510"/>
              <a:gd name="connsiteX7" fmla="*/ 1790700 w 2595880"/>
              <a:gd name="connsiteY7" fmla="*/ 4415790 h 4588510"/>
              <a:gd name="connsiteX8" fmla="*/ 1490980 w 2595880"/>
              <a:gd name="connsiteY8" fmla="*/ 4229100 h 4588510"/>
              <a:gd name="connsiteX9" fmla="*/ 1154430 w 2595880"/>
              <a:gd name="connsiteY9" fmla="*/ 3970020 h 4588510"/>
              <a:gd name="connsiteX10" fmla="*/ 843280 w 2595880"/>
              <a:gd name="connsiteY10" fmla="*/ 3657600 h 4588510"/>
              <a:gd name="connsiteX11" fmla="*/ 556260 w 2595880"/>
              <a:gd name="connsiteY11" fmla="*/ 3307080 h 4588510"/>
              <a:gd name="connsiteX12" fmla="*/ 347980 w 2595880"/>
              <a:gd name="connsiteY12" fmla="*/ 2921000 h 4588510"/>
              <a:gd name="connsiteX13" fmla="*/ 175260 w 2595880"/>
              <a:gd name="connsiteY13" fmla="*/ 2499360 h 4588510"/>
              <a:gd name="connsiteX14" fmla="*/ 95250 w 2595880"/>
              <a:gd name="connsiteY14" fmla="*/ 2179320 h 4588510"/>
              <a:gd name="connsiteX15" fmla="*/ 34290 w 2595880"/>
              <a:gd name="connsiteY15" fmla="*/ 1878330 h 4588510"/>
              <a:gd name="connsiteX16" fmla="*/ 15240 w 2595880"/>
              <a:gd name="connsiteY16" fmla="*/ 1642110 h 4588510"/>
              <a:gd name="connsiteX17" fmla="*/ 0 w 2595880"/>
              <a:gd name="connsiteY17" fmla="*/ 1379220 h 4588510"/>
              <a:gd name="connsiteX18" fmla="*/ 24130 w 2595880"/>
              <a:gd name="connsiteY18" fmla="*/ 1056640 h 4588510"/>
              <a:gd name="connsiteX19" fmla="*/ 106680 w 2595880"/>
              <a:gd name="connsiteY19" fmla="*/ 622300 h 4588510"/>
              <a:gd name="connsiteX20" fmla="*/ 163830 w 2595880"/>
              <a:gd name="connsiteY20" fmla="*/ 392430 h 4588510"/>
              <a:gd name="connsiteX21" fmla="*/ 259080 w 2595880"/>
              <a:gd name="connsiteY21" fmla="*/ 152400 h 4588510"/>
              <a:gd name="connsiteX22" fmla="*/ 335280 w 2595880"/>
              <a:gd name="connsiteY22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262380 w 2595880"/>
              <a:gd name="connsiteY2" fmla="*/ 1308100 h 4588510"/>
              <a:gd name="connsiteX3" fmla="*/ 1376680 w 2595880"/>
              <a:gd name="connsiteY3" fmla="*/ 2286000 h 4588510"/>
              <a:gd name="connsiteX4" fmla="*/ 2100580 w 2595880"/>
              <a:gd name="connsiteY4" fmla="*/ 3162300 h 4588510"/>
              <a:gd name="connsiteX5" fmla="*/ 2595880 w 2595880"/>
              <a:gd name="connsiteY5" fmla="*/ 3448050 h 4588510"/>
              <a:gd name="connsiteX6" fmla="*/ 2152650 w 2595880"/>
              <a:gd name="connsiteY6" fmla="*/ 4588510 h 4588510"/>
              <a:gd name="connsiteX7" fmla="*/ 1790700 w 2595880"/>
              <a:gd name="connsiteY7" fmla="*/ 4415790 h 4588510"/>
              <a:gd name="connsiteX8" fmla="*/ 1490980 w 2595880"/>
              <a:gd name="connsiteY8" fmla="*/ 4229100 h 4588510"/>
              <a:gd name="connsiteX9" fmla="*/ 1154430 w 2595880"/>
              <a:gd name="connsiteY9" fmla="*/ 3970020 h 4588510"/>
              <a:gd name="connsiteX10" fmla="*/ 843280 w 2595880"/>
              <a:gd name="connsiteY10" fmla="*/ 3657600 h 4588510"/>
              <a:gd name="connsiteX11" fmla="*/ 556260 w 2595880"/>
              <a:gd name="connsiteY11" fmla="*/ 3307080 h 4588510"/>
              <a:gd name="connsiteX12" fmla="*/ 347980 w 2595880"/>
              <a:gd name="connsiteY12" fmla="*/ 2921000 h 4588510"/>
              <a:gd name="connsiteX13" fmla="*/ 175260 w 2595880"/>
              <a:gd name="connsiteY13" fmla="*/ 2499360 h 4588510"/>
              <a:gd name="connsiteX14" fmla="*/ 95250 w 2595880"/>
              <a:gd name="connsiteY14" fmla="*/ 2179320 h 4588510"/>
              <a:gd name="connsiteX15" fmla="*/ 34290 w 2595880"/>
              <a:gd name="connsiteY15" fmla="*/ 1878330 h 4588510"/>
              <a:gd name="connsiteX16" fmla="*/ 15240 w 2595880"/>
              <a:gd name="connsiteY16" fmla="*/ 1642110 h 4588510"/>
              <a:gd name="connsiteX17" fmla="*/ 0 w 2595880"/>
              <a:gd name="connsiteY17" fmla="*/ 1379220 h 4588510"/>
              <a:gd name="connsiteX18" fmla="*/ 24130 w 2595880"/>
              <a:gd name="connsiteY18" fmla="*/ 1056640 h 4588510"/>
              <a:gd name="connsiteX19" fmla="*/ 106680 w 2595880"/>
              <a:gd name="connsiteY19" fmla="*/ 622300 h 4588510"/>
              <a:gd name="connsiteX20" fmla="*/ 163830 w 2595880"/>
              <a:gd name="connsiteY20" fmla="*/ 392430 h 4588510"/>
              <a:gd name="connsiteX21" fmla="*/ 259080 w 2595880"/>
              <a:gd name="connsiteY21" fmla="*/ 152400 h 4588510"/>
              <a:gd name="connsiteX22" fmla="*/ 335280 w 2595880"/>
              <a:gd name="connsiteY22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228090 w 2595880"/>
              <a:gd name="connsiteY2" fmla="*/ 1327150 h 4588510"/>
              <a:gd name="connsiteX3" fmla="*/ 1376680 w 2595880"/>
              <a:gd name="connsiteY3" fmla="*/ 2286000 h 4588510"/>
              <a:gd name="connsiteX4" fmla="*/ 2100580 w 2595880"/>
              <a:gd name="connsiteY4" fmla="*/ 3162300 h 4588510"/>
              <a:gd name="connsiteX5" fmla="*/ 2595880 w 2595880"/>
              <a:gd name="connsiteY5" fmla="*/ 3448050 h 4588510"/>
              <a:gd name="connsiteX6" fmla="*/ 2152650 w 2595880"/>
              <a:gd name="connsiteY6" fmla="*/ 4588510 h 4588510"/>
              <a:gd name="connsiteX7" fmla="*/ 1790700 w 2595880"/>
              <a:gd name="connsiteY7" fmla="*/ 4415790 h 4588510"/>
              <a:gd name="connsiteX8" fmla="*/ 1490980 w 2595880"/>
              <a:gd name="connsiteY8" fmla="*/ 4229100 h 4588510"/>
              <a:gd name="connsiteX9" fmla="*/ 1154430 w 2595880"/>
              <a:gd name="connsiteY9" fmla="*/ 3970020 h 4588510"/>
              <a:gd name="connsiteX10" fmla="*/ 843280 w 2595880"/>
              <a:gd name="connsiteY10" fmla="*/ 3657600 h 4588510"/>
              <a:gd name="connsiteX11" fmla="*/ 556260 w 2595880"/>
              <a:gd name="connsiteY11" fmla="*/ 3307080 h 4588510"/>
              <a:gd name="connsiteX12" fmla="*/ 347980 w 2595880"/>
              <a:gd name="connsiteY12" fmla="*/ 2921000 h 4588510"/>
              <a:gd name="connsiteX13" fmla="*/ 175260 w 2595880"/>
              <a:gd name="connsiteY13" fmla="*/ 2499360 h 4588510"/>
              <a:gd name="connsiteX14" fmla="*/ 95250 w 2595880"/>
              <a:gd name="connsiteY14" fmla="*/ 2179320 h 4588510"/>
              <a:gd name="connsiteX15" fmla="*/ 34290 w 2595880"/>
              <a:gd name="connsiteY15" fmla="*/ 1878330 h 4588510"/>
              <a:gd name="connsiteX16" fmla="*/ 15240 w 2595880"/>
              <a:gd name="connsiteY16" fmla="*/ 1642110 h 4588510"/>
              <a:gd name="connsiteX17" fmla="*/ 0 w 2595880"/>
              <a:gd name="connsiteY17" fmla="*/ 1379220 h 4588510"/>
              <a:gd name="connsiteX18" fmla="*/ 24130 w 2595880"/>
              <a:gd name="connsiteY18" fmla="*/ 1056640 h 4588510"/>
              <a:gd name="connsiteX19" fmla="*/ 106680 w 2595880"/>
              <a:gd name="connsiteY19" fmla="*/ 622300 h 4588510"/>
              <a:gd name="connsiteX20" fmla="*/ 163830 w 2595880"/>
              <a:gd name="connsiteY20" fmla="*/ 392430 h 4588510"/>
              <a:gd name="connsiteX21" fmla="*/ 259080 w 2595880"/>
              <a:gd name="connsiteY21" fmla="*/ 152400 h 4588510"/>
              <a:gd name="connsiteX22" fmla="*/ 335280 w 2595880"/>
              <a:gd name="connsiteY22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299210 w 2595880"/>
              <a:gd name="connsiteY2" fmla="*/ 819150 h 4588510"/>
              <a:gd name="connsiteX3" fmla="*/ 1228090 w 2595880"/>
              <a:gd name="connsiteY3" fmla="*/ 1327150 h 4588510"/>
              <a:gd name="connsiteX4" fmla="*/ 1376680 w 2595880"/>
              <a:gd name="connsiteY4" fmla="*/ 2286000 h 4588510"/>
              <a:gd name="connsiteX5" fmla="*/ 2100580 w 2595880"/>
              <a:gd name="connsiteY5" fmla="*/ 3162300 h 4588510"/>
              <a:gd name="connsiteX6" fmla="*/ 2595880 w 2595880"/>
              <a:gd name="connsiteY6" fmla="*/ 3448050 h 4588510"/>
              <a:gd name="connsiteX7" fmla="*/ 2152650 w 2595880"/>
              <a:gd name="connsiteY7" fmla="*/ 4588510 h 4588510"/>
              <a:gd name="connsiteX8" fmla="*/ 1790700 w 2595880"/>
              <a:gd name="connsiteY8" fmla="*/ 4415790 h 4588510"/>
              <a:gd name="connsiteX9" fmla="*/ 1490980 w 2595880"/>
              <a:gd name="connsiteY9" fmla="*/ 4229100 h 4588510"/>
              <a:gd name="connsiteX10" fmla="*/ 1154430 w 2595880"/>
              <a:gd name="connsiteY10" fmla="*/ 3970020 h 4588510"/>
              <a:gd name="connsiteX11" fmla="*/ 843280 w 2595880"/>
              <a:gd name="connsiteY11" fmla="*/ 3657600 h 4588510"/>
              <a:gd name="connsiteX12" fmla="*/ 556260 w 2595880"/>
              <a:gd name="connsiteY12" fmla="*/ 3307080 h 4588510"/>
              <a:gd name="connsiteX13" fmla="*/ 347980 w 2595880"/>
              <a:gd name="connsiteY13" fmla="*/ 2921000 h 4588510"/>
              <a:gd name="connsiteX14" fmla="*/ 175260 w 2595880"/>
              <a:gd name="connsiteY14" fmla="*/ 2499360 h 4588510"/>
              <a:gd name="connsiteX15" fmla="*/ 95250 w 2595880"/>
              <a:gd name="connsiteY15" fmla="*/ 2179320 h 4588510"/>
              <a:gd name="connsiteX16" fmla="*/ 34290 w 2595880"/>
              <a:gd name="connsiteY16" fmla="*/ 1878330 h 4588510"/>
              <a:gd name="connsiteX17" fmla="*/ 15240 w 2595880"/>
              <a:gd name="connsiteY17" fmla="*/ 1642110 h 4588510"/>
              <a:gd name="connsiteX18" fmla="*/ 0 w 2595880"/>
              <a:gd name="connsiteY18" fmla="*/ 1379220 h 4588510"/>
              <a:gd name="connsiteX19" fmla="*/ 24130 w 2595880"/>
              <a:gd name="connsiteY19" fmla="*/ 1056640 h 4588510"/>
              <a:gd name="connsiteX20" fmla="*/ 106680 w 2595880"/>
              <a:gd name="connsiteY20" fmla="*/ 622300 h 4588510"/>
              <a:gd name="connsiteX21" fmla="*/ 163830 w 2595880"/>
              <a:gd name="connsiteY21" fmla="*/ 392430 h 4588510"/>
              <a:gd name="connsiteX22" fmla="*/ 259080 w 2595880"/>
              <a:gd name="connsiteY22" fmla="*/ 152400 h 4588510"/>
              <a:gd name="connsiteX23" fmla="*/ 335280 w 2595880"/>
              <a:gd name="connsiteY23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299210 w 2595880"/>
              <a:gd name="connsiteY2" fmla="*/ 819150 h 4588510"/>
              <a:gd name="connsiteX3" fmla="*/ 1228090 w 2595880"/>
              <a:gd name="connsiteY3" fmla="*/ 1327150 h 4588510"/>
              <a:gd name="connsiteX4" fmla="*/ 1376680 w 2595880"/>
              <a:gd name="connsiteY4" fmla="*/ 2286000 h 4588510"/>
              <a:gd name="connsiteX5" fmla="*/ 2100580 w 2595880"/>
              <a:gd name="connsiteY5" fmla="*/ 3162300 h 4588510"/>
              <a:gd name="connsiteX6" fmla="*/ 2595880 w 2595880"/>
              <a:gd name="connsiteY6" fmla="*/ 3448050 h 4588510"/>
              <a:gd name="connsiteX7" fmla="*/ 2152650 w 2595880"/>
              <a:gd name="connsiteY7" fmla="*/ 4588510 h 4588510"/>
              <a:gd name="connsiteX8" fmla="*/ 1790700 w 2595880"/>
              <a:gd name="connsiteY8" fmla="*/ 4415790 h 4588510"/>
              <a:gd name="connsiteX9" fmla="*/ 1490980 w 2595880"/>
              <a:gd name="connsiteY9" fmla="*/ 4229100 h 4588510"/>
              <a:gd name="connsiteX10" fmla="*/ 1154430 w 2595880"/>
              <a:gd name="connsiteY10" fmla="*/ 3970020 h 4588510"/>
              <a:gd name="connsiteX11" fmla="*/ 843280 w 2595880"/>
              <a:gd name="connsiteY11" fmla="*/ 3657600 h 4588510"/>
              <a:gd name="connsiteX12" fmla="*/ 556260 w 2595880"/>
              <a:gd name="connsiteY12" fmla="*/ 3307080 h 4588510"/>
              <a:gd name="connsiteX13" fmla="*/ 347980 w 2595880"/>
              <a:gd name="connsiteY13" fmla="*/ 2921000 h 4588510"/>
              <a:gd name="connsiteX14" fmla="*/ 175260 w 2595880"/>
              <a:gd name="connsiteY14" fmla="*/ 2499360 h 4588510"/>
              <a:gd name="connsiteX15" fmla="*/ 95250 w 2595880"/>
              <a:gd name="connsiteY15" fmla="*/ 2179320 h 4588510"/>
              <a:gd name="connsiteX16" fmla="*/ 34290 w 2595880"/>
              <a:gd name="connsiteY16" fmla="*/ 1878330 h 4588510"/>
              <a:gd name="connsiteX17" fmla="*/ 15240 w 2595880"/>
              <a:gd name="connsiteY17" fmla="*/ 1642110 h 4588510"/>
              <a:gd name="connsiteX18" fmla="*/ 0 w 2595880"/>
              <a:gd name="connsiteY18" fmla="*/ 1379220 h 4588510"/>
              <a:gd name="connsiteX19" fmla="*/ 24130 w 2595880"/>
              <a:gd name="connsiteY19" fmla="*/ 1056640 h 4588510"/>
              <a:gd name="connsiteX20" fmla="*/ 106680 w 2595880"/>
              <a:gd name="connsiteY20" fmla="*/ 622300 h 4588510"/>
              <a:gd name="connsiteX21" fmla="*/ 163830 w 2595880"/>
              <a:gd name="connsiteY21" fmla="*/ 392430 h 4588510"/>
              <a:gd name="connsiteX22" fmla="*/ 259080 w 2595880"/>
              <a:gd name="connsiteY22" fmla="*/ 152400 h 4588510"/>
              <a:gd name="connsiteX23" fmla="*/ 335280 w 2595880"/>
              <a:gd name="connsiteY23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299210 w 2595880"/>
              <a:gd name="connsiteY2" fmla="*/ 819150 h 4588510"/>
              <a:gd name="connsiteX3" fmla="*/ 1242060 w 2595880"/>
              <a:gd name="connsiteY3" fmla="*/ 1139190 h 4588510"/>
              <a:gd name="connsiteX4" fmla="*/ 1228090 w 2595880"/>
              <a:gd name="connsiteY4" fmla="*/ 1327150 h 4588510"/>
              <a:gd name="connsiteX5" fmla="*/ 1376680 w 2595880"/>
              <a:gd name="connsiteY5" fmla="*/ 2286000 h 4588510"/>
              <a:gd name="connsiteX6" fmla="*/ 2100580 w 2595880"/>
              <a:gd name="connsiteY6" fmla="*/ 3162300 h 4588510"/>
              <a:gd name="connsiteX7" fmla="*/ 2595880 w 2595880"/>
              <a:gd name="connsiteY7" fmla="*/ 3448050 h 4588510"/>
              <a:gd name="connsiteX8" fmla="*/ 2152650 w 2595880"/>
              <a:gd name="connsiteY8" fmla="*/ 4588510 h 4588510"/>
              <a:gd name="connsiteX9" fmla="*/ 1790700 w 2595880"/>
              <a:gd name="connsiteY9" fmla="*/ 4415790 h 4588510"/>
              <a:gd name="connsiteX10" fmla="*/ 1490980 w 2595880"/>
              <a:gd name="connsiteY10" fmla="*/ 4229100 h 4588510"/>
              <a:gd name="connsiteX11" fmla="*/ 1154430 w 2595880"/>
              <a:gd name="connsiteY11" fmla="*/ 3970020 h 4588510"/>
              <a:gd name="connsiteX12" fmla="*/ 843280 w 2595880"/>
              <a:gd name="connsiteY12" fmla="*/ 3657600 h 4588510"/>
              <a:gd name="connsiteX13" fmla="*/ 556260 w 2595880"/>
              <a:gd name="connsiteY13" fmla="*/ 3307080 h 4588510"/>
              <a:gd name="connsiteX14" fmla="*/ 347980 w 2595880"/>
              <a:gd name="connsiteY14" fmla="*/ 2921000 h 4588510"/>
              <a:gd name="connsiteX15" fmla="*/ 175260 w 2595880"/>
              <a:gd name="connsiteY15" fmla="*/ 2499360 h 4588510"/>
              <a:gd name="connsiteX16" fmla="*/ 95250 w 2595880"/>
              <a:gd name="connsiteY16" fmla="*/ 2179320 h 4588510"/>
              <a:gd name="connsiteX17" fmla="*/ 34290 w 2595880"/>
              <a:gd name="connsiteY17" fmla="*/ 1878330 h 4588510"/>
              <a:gd name="connsiteX18" fmla="*/ 15240 w 2595880"/>
              <a:gd name="connsiteY18" fmla="*/ 1642110 h 4588510"/>
              <a:gd name="connsiteX19" fmla="*/ 0 w 2595880"/>
              <a:gd name="connsiteY19" fmla="*/ 1379220 h 4588510"/>
              <a:gd name="connsiteX20" fmla="*/ 24130 w 2595880"/>
              <a:gd name="connsiteY20" fmla="*/ 1056640 h 4588510"/>
              <a:gd name="connsiteX21" fmla="*/ 106680 w 2595880"/>
              <a:gd name="connsiteY21" fmla="*/ 622300 h 4588510"/>
              <a:gd name="connsiteX22" fmla="*/ 163830 w 2595880"/>
              <a:gd name="connsiteY22" fmla="*/ 392430 h 4588510"/>
              <a:gd name="connsiteX23" fmla="*/ 259080 w 2595880"/>
              <a:gd name="connsiteY23" fmla="*/ 152400 h 4588510"/>
              <a:gd name="connsiteX24" fmla="*/ 335280 w 2595880"/>
              <a:gd name="connsiteY24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42060 w 2595880"/>
              <a:gd name="connsiteY3" fmla="*/ 1139190 h 4588510"/>
              <a:gd name="connsiteX4" fmla="*/ 1228090 w 2595880"/>
              <a:gd name="connsiteY4" fmla="*/ 1327150 h 4588510"/>
              <a:gd name="connsiteX5" fmla="*/ 1376680 w 2595880"/>
              <a:gd name="connsiteY5" fmla="*/ 2286000 h 4588510"/>
              <a:gd name="connsiteX6" fmla="*/ 2100580 w 2595880"/>
              <a:gd name="connsiteY6" fmla="*/ 3162300 h 4588510"/>
              <a:gd name="connsiteX7" fmla="*/ 2595880 w 2595880"/>
              <a:gd name="connsiteY7" fmla="*/ 3448050 h 4588510"/>
              <a:gd name="connsiteX8" fmla="*/ 2152650 w 2595880"/>
              <a:gd name="connsiteY8" fmla="*/ 4588510 h 4588510"/>
              <a:gd name="connsiteX9" fmla="*/ 1790700 w 2595880"/>
              <a:gd name="connsiteY9" fmla="*/ 4415790 h 4588510"/>
              <a:gd name="connsiteX10" fmla="*/ 1490980 w 2595880"/>
              <a:gd name="connsiteY10" fmla="*/ 4229100 h 4588510"/>
              <a:gd name="connsiteX11" fmla="*/ 1154430 w 2595880"/>
              <a:gd name="connsiteY11" fmla="*/ 3970020 h 4588510"/>
              <a:gd name="connsiteX12" fmla="*/ 843280 w 2595880"/>
              <a:gd name="connsiteY12" fmla="*/ 3657600 h 4588510"/>
              <a:gd name="connsiteX13" fmla="*/ 556260 w 2595880"/>
              <a:gd name="connsiteY13" fmla="*/ 3307080 h 4588510"/>
              <a:gd name="connsiteX14" fmla="*/ 347980 w 2595880"/>
              <a:gd name="connsiteY14" fmla="*/ 2921000 h 4588510"/>
              <a:gd name="connsiteX15" fmla="*/ 175260 w 2595880"/>
              <a:gd name="connsiteY15" fmla="*/ 2499360 h 4588510"/>
              <a:gd name="connsiteX16" fmla="*/ 95250 w 2595880"/>
              <a:gd name="connsiteY16" fmla="*/ 2179320 h 4588510"/>
              <a:gd name="connsiteX17" fmla="*/ 34290 w 2595880"/>
              <a:gd name="connsiteY17" fmla="*/ 1878330 h 4588510"/>
              <a:gd name="connsiteX18" fmla="*/ 15240 w 2595880"/>
              <a:gd name="connsiteY18" fmla="*/ 1642110 h 4588510"/>
              <a:gd name="connsiteX19" fmla="*/ 0 w 2595880"/>
              <a:gd name="connsiteY19" fmla="*/ 1379220 h 4588510"/>
              <a:gd name="connsiteX20" fmla="*/ 24130 w 2595880"/>
              <a:gd name="connsiteY20" fmla="*/ 1056640 h 4588510"/>
              <a:gd name="connsiteX21" fmla="*/ 106680 w 2595880"/>
              <a:gd name="connsiteY21" fmla="*/ 622300 h 4588510"/>
              <a:gd name="connsiteX22" fmla="*/ 163830 w 2595880"/>
              <a:gd name="connsiteY22" fmla="*/ 392430 h 4588510"/>
              <a:gd name="connsiteX23" fmla="*/ 259080 w 2595880"/>
              <a:gd name="connsiteY23" fmla="*/ 152400 h 4588510"/>
              <a:gd name="connsiteX24" fmla="*/ 335280 w 2595880"/>
              <a:gd name="connsiteY24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28090 w 2595880"/>
              <a:gd name="connsiteY3" fmla="*/ 1327150 h 4588510"/>
              <a:gd name="connsiteX4" fmla="*/ 1376680 w 2595880"/>
              <a:gd name="connsiteY4" fmla="*/ 2286000 h 4588510"/>
              <a:gd name="connsiteX5" fmla="*/ 2100580 w 2595880"/>
              <a:gd name="connsiteY5" fmla="*/ 3162300 h 4588510"/>
              <a:gd name="connsiteX6" fmla="*/ 2595880 w 2595880"/>
              <a:gd name="connsiteY6" fmla="*/ 3448050 h 4588510"/>
              <a:gd name="connsiteX7" fmla="*/ 2152650 w 2595880"/>
              <a:gd name="connsiteY7" fmla="*/ 4588510 h 4588510"/>
              <a:gd name="connsiteX8" fmla="*/ 1790700 w 2595880"/>
              <a:gd name="connsiteY8" fmla="*/ 4415790 h 4588510"/>
              <a:gd name="connsiteX9" fmla="*/ 1490980 w 2595880"/>
              <a:gd name="connsiteY9" fmla="*/ 4229100 h 4588510"/>
              <a:gd name="connsiteX10" fmla="*/ 1154430 w 2595880"/>
              <a:gd name="connsiteY10" fmla="*/ 3970020 h 4588510"/>
              <a:gd name="connsiteX11" fmla="*/ 843280 w 2595880"/>
              <a:gd name="connsiteY11" fmla="*/ 3657600 h 4588510"/>
              <a:gd name="connsiteX12" fmla="*/ 556260 w 2595880"/>
              <a:gd name="connsiteY12" fmla="*/ 3307080 h 4588510"/>
              <a:gd name="connsiteX13" fmla="*/ 347980 w 2595880"/>
              <a:gd name="connsiteY13" fmla="*/ 2921000 h 4588510"/>
              <a:gd name="connsiteX14" fmla="*/ 175260 w 2595880"/>
              <a:gd name="connsiteY14" fmla="*/ 2499360 h 4588510"/>
              <a:gd name="connsiteX15" fmla="*/ 95250 w 2595880"/>
              <a:gd name="connsiteY15" fmla="*/ 2179320 h 4588510"/>
              <a:gd name="connsiteX16" fmla="*/ 34290 w 2595880"/>
              <a:gd name="connsiteY16" fmla="*/ 1878330 h 4588510"/>
              <a:gd name="connsiteX17" fmla="*/ 15240 w 2595880"/>
              <a:gd name="connsiteY17" fmla="*/ 1642110 h 4588510"/>
              <a:gd name="connsiteX18" fmla="*/ 0 w 2595880"/>
              <a:gd name="connsiteY18" fmla="*/ 1379220 h 4588510"/>
              <a:gd name="connsiteX19" fmla="*/ 24130 w 2595880"/>
              <a:gd name="connsiteY19" fmla="*/ 1056640 h 4588510"/>
              <a:gd name="connsiteX20" fmla="*/ 106680 w 2595880"/>
              <a:gd name="connsiteY20" fmla="*/ 622300 h 4588510"/>
              <a:gd name="connsiteX21" fmla="*/ 163830 w 2595880"/>
              <a:gd name="connsiteY21" fmla="*/ 392430 h 4588510"/>
              <a:gd name="connsiteX22" fmla="*/ 259080 w 2595880"/>
              <a:gd name="connsiteY22" fmla="*/ 152400 h 4588510"/>
              <a:gd name="connsiteX23" fmla="*/ 335280 w 2595880"/>
              <a:gd name="connsiteY23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31900 w 2595880"/>
              <a:gd name="connsiteY3" fmla="*/ 1399540 h 4588510"/>
              <a:gd name="connsiteX4" fmla="*/ 1376680 w 2595880"/>
              <a:gd name="connsiteY4" fmla="*/ 2286000 h 4588510"/>
              <a:gd name="connsiteX5" fmla="*/ 2100580 w 2595880"/>
              <a:gd name="connsiteY5" fmla="*/ 3162300 h 4588510"/>
              <a:gd name="connsiteX6" fmla="*/ 2595880 w 2595880"/>
              <a:gd name="connsiteY6" fmla="*/ 3448050 h 4588510"/>
              <a:gd name="connsiteX7" fmla="*/ 2152650 w 2595880"/>
              <a:gd name="connsiteY7" fmla="*/ 4588510 h 4588510"/>
              <a:gd name="connsiteX8" fmla="*/ 1790700 w 2595880"/>
              <a:gd name="connsiteY8" fmla="*/ 4415790 h 4588510"/>
              <a:gd name="connsiteX9" fmla="*/ 1490980 w 2595880"/>
              <a:gd name="connsiteY9" fmla="*/ 4229100 h 4588510"/>
              <a:gd name="connsiteX10" fmla="*/ 1154430 w 2595880"/>
              <a:gd name="connsiteY10" fmla="*/ 3970020 h 4588510"/>
              <a:gd name="connsiteX11" fmla="*/ 843280 w 2595880"/>
              <a:gd name="connsiteY11" fmla="*/ 3657600 h 4588510"/>
              <a:gd name="connsiteX12" fmla="*/ 556260 w 2595880"/>
              <a:gd name="connsiteY12" fmla="*/ 3307080 h 4588510"/>
              <a:gd name="connsiteX13" fmla="*/ 347980 w 2595880"/>
              <a:gd name="connsiteY13" fmla="*/ 2921000 h 4588510"/>
              <a:gd name="connsiteX14" fmla="*/ 175260 w 2595880"/>
              <a:gd name="connsiteY14" fmla="*/ 2499360 h 4588510"/>
              <a:gd name="connsiteX15" fmla="*/ 95250 w 2595880"/>
              <a:gd name="connsiteY15" fmla="*/ 2179320 h 4588510"/>
              <a:gd name="connsiteX16" fmla="*/ 34290 w 2595880"/>
              <a:gd name="connsiteY16" fmla="*/ 1878330 h 4588510"/>
              <a:gd name="connsiteX17" fmla="*/ 15240 w 2595880"/>
              <a:gd name="connsiteY17" fmla="*/ 1642110 h 4588510"/>
              <a:gd name="connsiteX18" fmla="*/ 0 w 2595880"/>
              <a:gd name="connsiteY18" fmla="*/ 1379220 h 4588510"/>
              <a:gd name="connsiteX19" fmla="*/ 24130 w 2595880"/>
              <a:gd name="connsiteY19" fmla="*/ 1056640 h 4588510"/>
              <a:gd name="connsiteX20" fmla="*/ 106680 w 2595880"/>
              <a:gd name="connsiteY20" fmla="*/ 622300 h 4588510"/>
              <a:gd name="connsiteX21" fmla="*/ 163830 w 2595880"/>
              <a:gd name="connsiteY21" fmla="*/ 392430 h 4588510"/>
              <a:gd name="connsiteX22" fmla="*/ 259080 w 2595880"/>
              <a:gd name="connsiteY22" fmla="*/ 152400 h 4588510"/>
              <a:gd name="connsiteX23" fmla="*/ 335280 w 2595880"/>
              <a:gd name="connsiteY23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31900 w 2595880"/>
              <a:gd name="connsiteY3" fmla="*/ 1399540 h 4588510"/>
              <a:gd name="connsiteX4" fmla="*/ 1376680 w 2595880"/>
              <a:gd name="connsiteY4" fmla="*/ 2286000 h 4588510"/>
              <a:gd name="connsiteX5" fmla="*/ 2100580 w 2595880"/>
              <a:gd name="connsiteY5" fmla="*/ 3162300 h 4588510"/>
              <a:gd name="connsiteX6" fmla="*/ 2595880 w 2595880"/>
              <a:gd name="connsiteY6" fmla="*/ 3448050 h 4588510"/>
              <a:gd name="connsiteX7" fmla="*/ 2152650 w 2595880"/>
              <a:gd name="connsiteY7" fmla="*/ 4588510 h 4588510"/>
              <a:gd name="connsiteX8" fmla="*/ 1790700 w 2595880"/>
              <a:gd name="connsiteY8" fmla="*/ 4415790 h 4588510"/>
              <a:gd name="connsiteX9" fmla="*/ 1490980 w 2595880"/>
              <a:gd name="connsiteY9" fmla="*/ 4229100 h 4588510"/>
              <a:gd name="connsiteX10" fmla="*/ 1154430 w 2595880"/>
              <a:gd name="connsiteY10" fmla="*/ 3970020 h 4588510"/>
              <a:gd name="connsiteX11" fmla="*/ 843280 w 2595880"/>
              <a:gd name="connsiteY11" fmla="*/ 3657600 h 4588510"/>
              <a:gd name="connsiteX12" fmla="*/ 556260 w 2595880"/>
              <a:gd name="connsiteY12" fmla="*/ 3307080 h 4588510"/>
              <a:gd name="connsiteX13" fmla="*/ 347980 w 2595880"/>
              <a:gd name="connsiteY13" fmla="*/ 2921000 h 4588510"/>
              <a:gd name="connsiteX14" fmla="*/ 175260 w 2595880"/>
              <a:gd name="connsiteY14" fmla="*/ 2499360 h 4588510"/>
              <a:gd name="connsiteX15" fmla="*/ 95250 w 2595880"/>
              <a:gd name="connsiteY15" fmla="*/ 2179320 h 4588510"/>
              <a:gd name="connsiteX16" fmla="*/ 34290 w 2595880"/>
              <a:gd name="connsiteY16" fmla="*/ 1878330 h 4588510"/>
              <a:gd name="connsiteX17" fmla="*/ 15240 w 2595880"/>
              <a:gd name="connsiteY17" fmla="*/ 1642110 h 4588510"/>
              <a:gd name="connsiteX18" fmla="*/ 0 w 2595880"/>
              <a:gd name="connsiteY18" fmla="*/ 1379220 h 4588510"/>
              <a:gd name="connsiteX19" fmla="*/ 24130 w 2595880"/>
              <a:gd name="connsiteY19" fmla="*/ 1056640 h 4588510"/>
              <a:gd name="connsiteX20" fmla="*/ 106680 w 2595880"/>
              <a:gd name="connsiteY20" fmla="*/ 622300 h 4588510"/>
              <a:gd name="connsiteX21" fmla="*/ 163830 w 2595880"/>
              <a:gd name="connsiteY21" fmla="*/ 392430 h 4588510"/>
              <a:gd name="connsiteX22" fmla="*/ 259080 w 2595880"/>
              <a:gd name="connsiteY22" fmla="*/ 152400 h 4588510"/>
              <a:gd name="connsiteX23" fmla="*/ 335280 w 2595880"/>
              <a:gd name="connsiteY23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31900 w 2595880"/>
              <a:gd name="connsiteY3" fmla="*/ 1399540 h 4588510"/>
              <a:gd name="connsiteX4" fmla="*/ 1272540 w 2595880"/>
              <a:gd name="connsiteY4" fmla="*/ 1905000 h 4588510"/>
              <a:gd name="connsiteX5" fmla="*/ 1376680 w 2595880"/>
              <a:gd name="connsiteY5" fmla="*/ 2286000 h 4588510"/>
              <a:gd name="connsiteX6" fmla="*/ 2100580 w 2595880"/>
              <a:gd name="connsiteY6" fmla="*/ 3162300 h 4588510"/>
              <a:gd name="connsiteX7" fmla="*/ 2595880 w 2595880"/>
              <a:gd name="connsiteY7" fmla="*/ 3448050 h 4588510"/>
              <a:gd name="connsiteX8" fmla="*/ 2152650 w 2595880"/>
              <a:gd name="connsiteY8" fmla="*/ 4588510 h 4588510"/>
              <a:gd name="connsiteX9" fmla="*/ 1790700 w 2595880"/>
              <a:gd name="connsiteY9" fmla="*/ 4415790 h 4588510"/>
              <a:gd name="connsiteX10" fmla="*/ 1490980 w 2595880"/>
              <a:gd name="connsiteY10" fmla="*/ 4229100 h 4588510"/>
              <a:gd name="connsiteX11" fmla="*/ 1154430 w 2595880"/>
              <a:gd name="connsiteY11" fmla="*/ 3970020 h 4588510"/>
              <a:gd name="connsiteX12" fmla="*/ 843280 w 2595880"/>
              <a:gd name="connsiteY12" fmla="*/ 3657600 h 4588510"/>
              <a:gd name="connsiteX13" fmla="*/ 556260 w 2595880"/>
              <a:gd name="connsiteY13" fmla="*/ 3307080 h 4588510"/>
              <a:gd name="connsiteX14" fmla="*/ 347980 w 2595880"/>
              <a:gd name="connsiteY14" fmla="*/ 2921000 h 4588510"/>
              <a:gd name="connsiteX15" fmla="*/ 175260 w 2595880"/>
              <a:gd name="connsiteY15" fmla="*/ 2499360 h 4588510"/>
              <a:gd name="connsiteX16" fmla="*/ 95250 w 2595880"/>
              <a:gd name="connsiteY16" fmla="*/ 2179320 h 4588510"/>
              <a:gd name="connsiteX17" fmla="*/ 34290 w 2595880"/>
              <a:gd name="connsiteY17" fmla="*/ 1878330 h 4588510"/>
              <a:gd name="connsiteX18" fmla="*/ 15240 w 2595880"/>
              <a:gd name="connsiteY18" fmla="*/ 1642110 h 4588510"/>
              <a:gd name="connsiteX19" fmla="*/ 0 w 2595880"/>
              <a:gd name="connsiteY19" fmla="*/ 1379220 h 4588510"/>
              <a:gd name="connsiteX20" fmla="*/ 24130 w 2595880"/>
              <a:gd name="connsiteY20" fmla="*/ 1056640 h 4588510"/>
              <a:gd name="connsiteX21" fmla="*/ 106680 w 2595880"/>
              <a:gd name="connsiteY21" fmla="*/ 622300 h 4588510"/>
              <a:gd name="connsiteX22" fmla="*/ 163830 w 2595880"/>
              <a:gd name="connsiteY22" fmla="*/ 392430 h 4588510"/>
              <a:gd name="connsiteX23" fmla="*/ 259080 w 2595880"/>
              <a:gd name="connsiteY23" fmla="*/ 152400 h 4588510"/>
              <a:gd name="connsiteX24" fmla="*/ 335280 w 2595880"/>
              <a:gd name="connsiteY24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31900 w 2595880"/>
              <a:gd name="connsiteY3" fmla="*/ 1399540 h 4588510"/>
              <a:gd name="connsiteX4" fmla="*/ 1272540 w 2595880"/>
              <a:gd name="connsiteY4" fmla="*/ 1905000 h 4588510"/>
              <a:gd name="connsiteX5" fmla="*/ 1376680 w 2595880"/>
              <a:gd name="connsiteY5" fmla="*/ 2286000 h 4588510"/>
              <a:gd name="connsiteX6" fmla="*/ 2100580 w 2595880"/>
              <a:gd name="connsiteY6" fmla="*/ 3162300 h 4588510"/>
              <a:gd name="connsiteX7" fmla="*/ 2595880 w 2595880"/>
              <a:gd name="connsiteY7" fmla="*/ 3448050 h 4588510"/>
              <a:gd name="connsiteX8" fmla="*/ 2152650 w 2595880"/>
              <a:gd name="connsiteY8" fmla="*/ 4588510 h 4588510"/>
              <a:gd name="connsiteX9" fmla="*/ 1790700 w 2595880"/>
              <a:gd name="connsiteY9" fmla="*/ 4415790 h 4588510"/>
              <a:gd name="connsiteX10" fmla="*/ 1490980 w 2595880"/>
              <a:gd name="connsiteY10" fmla="*/ 4229100 h 4588510"/>
              <a:gd name="connsiteX11" fmla="*/ 1154430 w 2595880"/>
              <a:gd name="connsiteY11" fmla="*/ 3970020 h 4588510"/>
              <a:gd name="connsiteX12" fmla="*/ 843280 w 2595880"/>
              <a:gd name="connsiteY12" fmla="*/ 3657600 h 4588510"/>
              <a:gd name="connsiteX13" fmla="*/ 556260 w 2595880"/>
              <a:gd name="connsiteY13" fmla="*/ 3307080 h 4588510"/>
              <a:gd name="connsiteX14" fmla="*/ 347980 w 2595880"/>
              <a:gd name="connsiteY14" fmla="*/ 2921000 h 4588510"/>
              <a:gd name="connsiteX15" fmla="*/ 175260 w 2595880"/>
              <a:gd name="connsiteY15" fmla="*/ 2499360 h 4588510"/>
              <a:gd name="connsiteX16" fmla="*/ 95250 w 2595880"/>
              <a:gd name="connsiteY16" fmla="*/ 2179320 h 4588510"/>
              <a:gd name="connsiteX17" fmla="*/ 34290 w 2595880"/>
              <a:gd name="connsiteY17" fmla="*/ 1878330 h 4588510"/>
              <a:gd name="connsiteX18" fmla="*/ 15240 w 2595880"/>
              <a:gd name="connsiteY18" fmla="*/ 1642110 h 4588510"/>
              <a:gd name="connsiteX19" fmla="*/ 0 w 2595880"/>
              <a:gd name="connsiteY19" fmla="*/ 1379220 h 4588510"/>
              <a:gd name="connsiteX20" fmla="*/ 24130 w 2595880"/>
              <a:gd name="connsiteY20" fmla="*/ 1056640 h 4588510"/>
              <a:gd name="connsiteX21" fmla="*/ 106680 w 2595880"/>
              <a:gd name="connsiteY21" fmla="*/ 622300 h 4588510"/>
              <a:gd name="connsiteX22" fmla="*/ 163830 w 2595880"/>
              <a:gd name="connsiteY22" fmla="*/ 392430 h 4588510"/>
              <a:gd name="connsiteX23" fmla="*/ 259080 w 2595880"/>
              <a:gd name="connsiteY23" fmla="*/ 152400 h 4588510"/>
              <a:gd name="connsiteX24" fmla="*/ 335280 w 2595880"/>
              <a:gd name="connsiteY24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31900 w 2595880"/>
              <a:gd name="connsiteY3" fmla="*/ 1399540 h 4588510"/>
              <a:gd name="connsiteX4" fmla="*/ 1376680 w 2595880"/>
              <a:gd name="connsiteY4" fmla="*/ 2286000 h 4588510"/>
              <a:gd name="connsiteX5" fmla="*/ 2100580 w 2595880"/>
              <a:gd name="connsiteY5" fmla="*/ 3162300 h 4588510"/>
              <a:gd name="connsiteX6" fmla="*/ 2595880 w 2595880"/>
              <a:gd name="connsiteY6" fmla="*/ 3448050 h 4588510"/>
              <a:gd name="connsiteX7" fmla="*/ 2152650 w 2595880"/>
              <a:gd name="connsiteY7" fmla="*/ 4588510 h 4588510"/>
              <a:gd name="connsiteX8" fmla="*/ 1790700 w 2595880"/>
              <a:gd name="connsiteY8" fmla="*/ 4415790 h 4588510"/>
              <a:gd name="connsiteX9" fmla="*/ 1490980 w 2595880"/>
              <a:gd name="connsiteY9" fmla="*/ 4229100 h 4588510"/>
              <a:gd name="connsiteX10" fmla="*/ 1154430 w 2595880"/>
              <a:gd name="connsiteY10" fmla="*/ 3970020 h 4588510"/>
              <a:gd name="connsiteX11" fmla="*/ 843280 w 2595880"/>
              <a:gd name="connsiteY11" fmla="*/ 3657600 h 4588510"/>
              <a:gd name="connsiteX12" fmla="*/ 556260 w 2595880"/>
              <a:gd name="connsiteY12" fmla="*/ 3307080 h 4588510"/>
              <a:gd name="connsiteX13" fmla="*/ 347980 w 2595880"/>
              <a:gd name="connsiteY13" fmla="*/ 2921000 h 4588510"/>
              <a:gd name="connsiteX14" fmla="*/ 175260 w 2595880"/>
              <a:gd name="connsiteY14" fmla="*/ 2499360 h 4588510"/>
              <a:gd name="connsiteX15" fmla="*/ 95250 w 2595880"/>
              <a:gd name="connsiteY15" fmla="*/ 2179320 h 4588510"/>
              <a:gd name="connsiteX16" fmla="*/ 34290 w 2595880"/>
              <a:gd name="connsiteY16" fmla="*/ 1878330 h 4588510"/>
              <a:gd name="connsiteX17" fmla="*/ 15240 w 2595880"/>
              <a:gd name="connsiteY17" fmla="*/ 1642110 h 4588510"/>
              <a:gd name="connsiteX18" fmla="*/ 0 w 2595880"/>
              <a:gd name="connsiteY18" fmla="*/ 1379220 h 4588510"/>
              <a:gd name="connsiteX19" fmla="*/ 24130 w 2595880"/>
              <a:gd name="connsiteY19" fmla="*/ 1056640 h 4588510"/>
              <a:gd name="connsiteX20" fmla="*/ 106680 w 2595880"/>
              <a:gd name="connsiteY20" fmla="*/ 622300 h 4588510"/>
              <a:gd name="connsiteX21" fmla="*/ 163830 w 2595880"/>
              <a:gd name="connsiteY21" fmla="*/ 392430 h 4588510"/>
              <a:gd name="connsiteX22" fmla="*/ 259080 w 2595880"/>
              <a:gd name="connsiteY22" fmla="*/ 152400 h 4588510"/>
              <a:gd name="connsiteX23" fmla="*/ 335280 w 2595880"/>
              <a:gd name="connsiteY23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16660 w 2595880"/>
              <a:gd name="connsiteY3" fmla="*/ 1468120 h 4588510"/>
              <a:gd name="connsiteX4" fmla="*/ 1376680 w 2595880"/>
              <a:gd name="connsiteY4" fmla="*/ 2286000 h 4588510"/>
              <a:gd name="connsiteX5" fmla="*/ 2100580 w 2595880"/>
              <a:gd name="connsiteY5" fmla="*/ 3162300 h 4588510"/>
              <a:gd name="connsiteX6" fmla="*/ 2595880 w 2595880"/>
              <a:gd name="connsiteY6" fmla="*/ 3448050 h 4588510"/>
              <a:gd name="connsiteX7" fmla="*/ 2152650 w 2595880"/>
              <a:gd name="connsiteY7" fmla="*/ 4588510 h 4588510"/>
              <a:gd name="connsiteX8" fmla="*/ 1790700 w 2595880"/>
              <a:gd name="connsiteY8" fmla="*/ 4415790 h 4588510"/>
              <a:gd name="connsiteX9" fmla="*/ 1490980 w 2595880"/>
              <a:gd name="connsiteY9" fmla="*/ 4229100 h 4588510"/>
              <a:gd name="connsiteX10" fmla="*/ 1154430 w 2595880"/>
              <a:gd name="connsiteY10" fmla="*/ 3970020 h 4588510"/>
              <a:gd name="connsiteX11" fmla="*/ 843280 w 2595880"/>
              <a:gd name="connsiteY11" fmla="*/ 3657600 h 4588510"/>
              <a:gd name="connsiteX12" fmla="*/ 556260 w 2595880"/>
              <a:gd name="connsiteY12" fmla="*/ 3307080 h 4588510"/>
              <a:gd name="connsiteX13" fmla="*/ 347980 w 2595880"/>
              <a:gd name="connsiteY13" fmla="*/ 2921000 h 4588510"/>
              <a:gd name="connsiteX14" fmla="*/ 175260 w 2595880"/>
              <a:gd name="connsiteY14" fmla="*/ 2499360 h 4588510"/>
              <a:gd name="connsiteX15" fmla="*/ 95250 w 2595880"/>
              <a:gd name="connsiteY15" fmla="*/ 2179320 h 4588510"/>
              <a:gd name="connsiteX16" fmla="*/ 34290 w 2595880"/>
              <a:gd name="connsiteY16" fmla="*/ 1878330 h 4588510"/>
              <a:gd name="connsiteX17" fmla="*/ 15240 w 2595880"/>
              <a:gd name="connsiteY17" fmla="*/ 1642110 h 4588510"/>
              <a:gd name="connsiteX18" fmla="*/ 0 w 2595880"/>
              <a:gd name="connsiteY18" fmla="*/ 1379220 h 4588510"/>
              <a:gd name="connsiteX19" fmla="*/ 24130 w 2595880"/>
              <a:gd name="connsiteY19" fmla="*/ 1056640 h 4588510"/>
              <a:gd name="connsiteX20" fmla="*/ 106680 w 2595880"/>
              <a:gd name="connsiteY20" fmla="*/ 622300 h 4588510"/>
              <a:gd name="connsiteX21" fmla="*/ 163830 w 2595880"/>
              <a:gd name="connsiteY21" fmla="*/ 392430 h 4588510"/>
              <a:gd name="connsiteX22" fmla="*/ 259080 w 2595880"/>
              <a:gd name="connsiteY22" fmla="*/ 152400 h 4588510"/>
              <a:gd name="connsiteX23" fmla="*/ 335280 w 2595880"/>
              <a:gd name="connsiteY23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28090 w 2595880"/>
              <a:gd name="connsiteY3" fmla="*/ 1468120 h 4588510"/>
              <a:gd name="connsiteX4" fmla="*/ 1376680 w 2595880"/>
              <a:gd name="connsiteY4" fmla="*/ 2286000 h 4588510"/>
              <a:gd name="connsiteX5" fmla="*/ 2100580 w 2595880"/>
              <a:gd name="connsiteY5" fmla="*/ 3162300 h 4588510"/>
              <a:gd name="connsiteX6" fmla="*/ 2595880 w 2595880"/>
              <a:gd name="connsiteY6" fmla="*/ 3448050 h 4588510"/>
              <a:gd name="connsiteX7" fmla="*/ 2152650 w 2595880"/>
              <a:gd name="connsiteY7" fmla="*/ 4588510 h 4588510"/>
              <a:gd name="connsiteX8" fmla="*/ 1790700 w 2595880"/>
              <a:gd name="connsiteY8" fmla="*/ 4415790 h 4588510"/>
              <a:gd name="connsiteX9" fmla="*/ 1490980 w 2595880"/>
              <a:gd name="connsiteY9" fmla="*/ 4229100 h 4588510"/>
              <a:gd name="connsiteX10" fmla="*/ 1154430 w 2595880"/>
              <a:gd name="connsiteY10" fmla="*/ 3970020 h 4588510"/>
              <a:gd name="connsiteX11" fmla="*/ 843280 w 2595880"/>
              <a:gd name="connsiteY11" fmla="*/ 3657600 h 4588510"/>
              <a:gd name="connsiteX12" fmla="*/ 556260 w 2595880"/>
              <a:gd name="connsiteY12" fmla="*/ 3307080 h 4588510"/>
              <a:gd name="connsiteX13" fmla="*/ 347980 w 2595880"/>
              <a:gd name="connsiteY13" fmla="*/ 2921000 h 4588510"/>
              <a:gd name="connsiteX14" fmla="*/ 175260 w 2595880"/>
              <a:gd name="connsiteY14" fmla="*/ 2499360 h 4588510"/>
              <a:gd name="connsiteX15" fmla="*/ 95250 w 2595880"/>
              <a:gd name="connsiteY15" fmla="*/ 2179320 h 4588510"/>
              <a:gd name="connsiteX16" fmla="*/ 34290 w 2595880"/>
              <a:gd name="connsiteY16" fmla="*/ 1878330 h 4588510"/>
              <a:gd name="connsiteX17" fmla="*/ 15240 w 2595880"/>
              <a:gd name="connsiteY17" fmla="*/ 1642110 h 4588510"/>
              <a:gd name="connsiteX18" fmla="*/ 0 w 2595880"/>
              <a:gd name="connsiteY18" fmla="*/ 1379220 h 4588510"/>
              <a:gd name="connsiteX19" fmla="*/ 24130 w 2595880"/>
              <a:gd name="connsiteY19" fmla="*/ 1056640 h 4588510"/>
              <a:gd name="connsiteX20" fmla="*/ 106680 w 2595880"/>
              <a:gd name="connsiteY20" fmla="*/ 622300 h 4588510"/>
              <a:gd name="connsiteX21" fmla="*/ 163830 w 2595880"/>
              <a:gd name="connsiteY21" fmla="*/ 392430 h 4588510"/>
              <a:gd name="connsiteX22" fmla="*/ 259080 w 2595880"/>
              <a:gd name="connsiteY22" fmla="*/ 152400 h 4588510"/>
              <a:gd name="connsiteX23" fmla="*/ 335280 w 2595880"/>
              <a:gd name="connsiteY23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28090 w 2595880"/>
              <a:gd name="connsiteY3" fmla="*/ 1468120 h 4588510"/>
              <a:gd name="connsiteX4" fmla="*/ 1414780 w 2595880"/>
              <a:gd name="connsiteY4" fmla="*/ 2286000 h 4588510"/>
              <a:gd name="connsiteX5" fmla="*/ 2100580 w 2595880"/>
              <a:gd name="connsiteY5" fmla="*/ 3162300 h 4588510"/>
              <a:gd name="connsiteX6" fmla="*/ 2595880 w 2595880"/>
              <a:gd name="connsiteY6" fmla="*/ 3448050 h 4588510"/>
              <a:gd name="connsiteX7" fmla="*/ 2152650 w 2595880"/>
              <a:gd name="connsiteY7" fmla="*/ 4588510 h 4588510"/>
              <a:gd name="connsiteX8" fmla="*/ 1790700 w 2595880"/>
              <a:gd name="connsiteY8" fmla="*/ 4415790 h 4588510"/>
              <a:gd name="connsiteX9" fmla="*/ 1490980 w 2595880"/>
              <a:gd name="connsiteY9" fmla="*/ 4229100 h 4588510"/>
              <a:gd name="connsiteX10" fmla="*/ 1154430 w 2595880"/>
              <a:gd name="connsiteY10" fmla="*/ 3970020 h 4588510"/>
              <a:gd name="connsiteX11" fmla="*/ 843280 w 2595880"/>
              <a:gd name="connsiteY11" fmla="*/ 3657600 h 4588510"/>
              <a:gd name="connsiteX12" fmla="*/ 556260 w 2595880"/>
              <a:gd name="connsiteY12" fmla="*/ 3307080 h 4588510"/>
              <a:gd name="connsiteX13" fmla="*/ 347980 w 2595880"/>
              <a:gd name="connsiteY13" fmla="*/ 2921000 h 4588510"/>
              <a:gd name="connsiteX14" fmla="*/ 175260 w 2595880"/>
              <a:gd name="connsiteY14" fmla="*/ 2499360 h 4588510"/>
              <a:gd name="connsiteX15" fmla="*/ 95250 w 2595880"/>
              <a:gd name="connsiteY15" fmla="*/ 2179320 h 4588510"/>
              <a:gd name="connsiteX16" fmla="*/ 34290 w 2595880"/>
              <a:gd name="connsiteY16" fmla="*/ 1878330 h 4588510"/>
              <a:gd name="connsiteX17" fmla="*/ 15240 w 2595880"/>
              <a:gd name="connsiteY17" fmla="*/ 1642110 h 4588510"/>
              <a:gd name="connsiteX18" fmla="*/ 0 w 2595880"/>
              <a:gd name="connsiteY18" fmla="*/ 1379220 h 4588510"/>
              <a:gd name="connsiteX19" fmla="*/ 24130 w 2595880"/>
              <a:gd name="connsiteY19" fmla="*/ 1056640 h 4588510"/>
              <a:gd name="connsiteX20" fmla="*/ 106680 w 2595880"/>
              <a:gd name="connsiteY20" fmla="*/ 622300 h 4588510"/>
              <a:gd name="connsiteX21" fmla="*/ 163830 w 2595880"/>
              <a:gd name="connsiteY21" fmla="*/ 392430 h 4588510"/>
              <a:gd name="connsiteX22" fmla="*/ 259080 w 2595880"/>
              <a:gd name="connsiteY22" fmla="*/ 152400 h 4588510"/>
              <a:gd name="connsiteX23" fmla="*/ 335280 w 2595880"/>
              <a:gd name="connsiteY23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28090 w 2595880"/>
              <a:gd name="connsiteY3" fmla="*/ 1468120 h 4588510"/>
              <a:gd name="connsiteX4" fmla="*/ 1414780 w 2595880"/>
              <a:gd name="connsiteY4" fmla="*/ 2286000 h 4588510"/>
              <a:gd name="connsiteX5" fmla="*/ 1626870 w 2595880"/>
              <a:gd name="connsiteY5" fmla="*/ 2674620 h 4588510"/>
              <a:gd name="connsiteX6" fmla="*/ 2100580 w 2595880"/>
              <a:gd name="connsiteY6" fmla="*/ 3162300 h 4588510"/>
              <a:gd name="connsiteX7" fmla="*/ 2595880 w 2595880"/>
              <a:gd name="connsiteY7" fmla="*/ 3448050 h 4588510"/>
              <a:gd name="connsiteX8" fmla="*/ 2152650 w 2595880"/>
              <a:gd name="connsiteY8" fmla="*/ 4588510 h 4588510"/>
              <a:gd name="connsiteX9" fmla="*/ 1790700 w 2595880"/>
              <a:gd name="connsiteY9" fmla="*/ 4415790 h 4588510"/>
              <a:gd name="connsiteX10" fmla="*/ 1490980 w 2595880"/>
              <a:gd name="connsiteY10" fmla="*/ 4229100 h 4588510"/>
              <a:gd name="connsiteX11" fmla="*/ 1154430 w 2595880"/>
              <a:gd name="connsiteY11" fmla="*/ 3970020 h 4588510"/>
              <a:gd name="connsiteX12" fmla="*/ 843280 w 2595880"/>
              <a:gd name="connsiteY12" fmla="*/ 3657600 h 4588510"/>
              <a:gd name="connsiteX13" fmla="*/ 556260 w 2595880"/>
              <a:gd name="connsiteY13" fmla="*/ 3307080 h 4588510"/>
              <a:gd name="connsiteX14" fmla="*/ 347980 w 2595880"/>
              <a:gd name="connsiteY14" fmla="*/ 2921000 h 4588510"/>
              <a:gd name="connsiteX15" fmla="*/ 175260 w 2595880"/>
              <a:gd name="connsiteY15" fmla="*/ 2499360 h 4588510"/>
              <a:gd name="connsiteX16" fmla="*/ 95250 w 2595880"/>
              <a:gd name="connsiteY16" fmla="*/ 2179320 h 4588510"/>
              <a:gd name="connsiteX17" fmla="*/ 34290 w 2595880"/>
              <a:gd name="connsiteY17" fmla="*/ 1878330 h 4588510"/>
              <a:gd name="connsiteX18" fmla="*/ 15240 w 2595880"/>
              <a:gd name="connsiteY18" fmla="*/ 1642110 h 4588510"/>
              <a:gd name="connsiteX19" fmla="*/ 0 w 2595880"/>
              <a:gd name="connsiteY19" fmla="*/ 1379220 h 4588510"/>
              <a:gd name="connsiteX20" fmla="*/ 24130 w 2595880"/>
              <a:gd name="connsiteY20" fmla="*/ 1056640 h 4588510"/>
              <a:gd name="connsiteX21" fmla="*/ 106680 w 2595880"/>
              <a:gd name="connsiteY21" fmla="*/ 622300 h 4588510"/>
              <a:gd name="connsiteX22" fmla="*/ 163830 w 2595880"/>
              <a:gd name="connsiteY22" fmla="*/ 392430 h 4588510"/>
              <a:gd name="connsiteX23" fmla="*/ 259080 w 2595880"/>
              <a:gd name="connsiteY23" fmla="*/ 152400 h 4588510"/>
              <a:gd name="connsiteX24" fmla="*/ 335280 w 2595880"/>
              <a:gd name="connsiteY24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28090 w 2595880"/>
              <a:gd name="connsiteY3" fmla="*/ 1468120 h 4588510"/>
              <a:gd name="connsiteX4" fmla="*/ 1414780 w 2595880"/>
              <a:gd name="connsiteY4" fmla="*/ 2286000 h 4588510"/>
              <a:gd name="connsiteX5" fmla="*/ 1680210 w 2595880"/>
              <a:gd name="connsiteY5" fmla="*/ 2785110 h 4588510"/>
              <a:gd name="connsiteX6" fmla="*/ 2100580 w 2595880"/>
              <a:gd name="connsiteY6" fmla="*/ 3162300 h 4588510"/>
              <a:gd name="connsiteX7" fmla="*/ 2595880 w 2595880"/>
              <a:gd name="connsiteY7" fmla="*/ 3448050 h 4588510"/>
              <a:gd name="connsiteX8" fmla="*/ 2152650 w 2595880"/>
              <a:gd name="connsiteY8" fmla="*/ 4588510 h 4588510"/>
              <a:gd name="connsiteX9" fmla="*/ 1790700 w 2595880"/>
              <a:gd name="connsiteY9" fmla="*/ 4415790 h 4588510"/>
              <a:gd name="connsiteX10" fmla="*/ 1490980 w 2595880"/>
              <a:gd name="connsiteY10" fmla="*/ 4229100 h 4588510"/>
              <a:gd name="connsiteX11" fmla="*/ 1154430 w 2595880"/>
              <a:gd name="connsiteY11" fmla="*/ 3970020 h 4588510"/>
              <a:gd name="connsiteX12" fmla="*/ 843280 w 2595880"/>
              <a:gd name="connsiteY12" fmla="*/ 3657600 h 4588510"/>
              <a:gd name="connsiteX13" fmla="*/ 556260 w 2595880"/>
              <a:gd name="connsiteY13" fmla="*/ 3307080 h 4588510"/>
              <a:gd name="connsiteX14" fmla="*/ 347980 w 2595880"/>
              <a:gd name="connsiteY14" fmla="*/ 2921000 h 4588510"/>
              <a:gd name="connsiteX15" fmla="*/ 175260 w 2595880"/>
              <a:gd name="connsiteY15" fmla="*/ 2499360 h 4588510"/>
              <a:gd name="connsiteX16" fmla="*/ 95250 w 2595880"/>
              <a:gd name="connsiteY16" fmla="*/ 2179320 h 4588510"/>
              <a:gd name="connsiteX17" fmla="*/ 34290 w 2595880"/>
              <a:gd name="connsiteY17" fmla="*/ 1878330 h 4588510"/>
              <a:gd name="connsiteX18" fmla="*/ 15240 w 2595880"/>
              <a:gd name="connsiteY18" fmla="*/ 1642110 h 4588510"/>
              <a:gd name="connsiteX19" fmla="*/ 0 w 2595880"/>
              <a:gd name="connsiteY19" fmla="*/ 1379220 h 4588510"/>
              <a:gd name="connsiteX20" fmla="*/ 24130 w 2595880"/>
              <a:gd name="connsiteY20" fmla="*/ 1056640 h 4588510"/>
              <a:gd name="connsiteX21" fmla="*/ 106680 w 2595880"/>
              <a:gd name="connsiteY21" fmla="*/ 622300 h 4588510"/>
              <a:gd name="connsiteX22" fmla="*/ 163830 w 2595880"/>
              <a:gd name="connsiteY22" fmla="*/ 392430 h 4588510"/>
              <a:gd name="connsiteX23" fmla="*/ 259080 w 2595880"/>
              <a:gd name="connsiteY23" fmla="*/ 152400 h 4588510"/>
              <a:gd name="connsiteX24" fmla="*/ 335280 w 2595880"/>
              <a:gd name="connsiteY24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28090 w 2595880"/>
              <a:gd name="connsiteY3" fmla="*/ 1468120 h 4588510"/>
              <a:gd name="connsiteX4" fmla="*/ 1422400 w 2595880"/>
              <a:gd name="connsiteY4" fmla="*/ 2346960 h 4588510"/>
              <a:gd name="connsiteX5" fmla="*/ 1680210 w 2595880"/>
              <a:gd name="connsiteY5" fmla="*/ 2785110 h 4588510"/>
              <a:gd name="connsiteX6" fmla="*/ 2100580 w 2595880"/>
              <a:gd name="connsiteY6" fmla="*/ 3162300 h 4588510"/>
              <a:gd name="connsiteX7" fmla="*/ 2595880 w 2595880"/>
              <a:gd name="connsiteY7" fmla="*/ 3448050 h 4588510"/>
              <a:gd name="connsiteX8" fmla="*/ 2152650 w 2595880"/>
              <a:gd name="connsiteY8" fmla="*/ 4588510 h 4588510"/>
              <a:gd name="connsiteX9" fmla="*/ 1790700 w 2595880"/>
              <a:gd name="connsiteY9" fmla="*/ 4415790 h 4588510"/>
              <a:gd name="connsiteX10" fmla="*/ 1490980 w 2595880"/>
              <a:gd name="connsiteY10" fmla="*/ 4229100 h 4588510"/>
              <a:gd name="connsiteX11" fmla="*/ 1154430 w 2595880"/>
              <a:gd name="connsiteY11" fmla="*/ 3970020 h 4588510"/>
              <a:gd name="connsiteX12" fmla="*/ 843280 w 2595880"/>
              <a:gd name="connsiteY12" fmla="*/ 3657600 h 4588510"/>
              <a:gd name="connsiteX13" fmla="*/ 556260 w 2595880"/>
              <a:gd name="connsiteY13" fmla="*/ 3307080 h 4588510"/>
              <a:gd name="connsiteX14" fmla="*/ 347980 w 2595880"/>
              <a:gd name="connsiteY14" fmla="*/ 2921000 h 4588510"/>
              <a:gd name="connsiteX15" fmla="*/ 175260 w 2595880"/>
              <a:gd name="connsiteY15" fmla="*/ 2499360 h 4588510"/>
              <a:gd name="connsiteX16" fmla="*/ 95250 w 2595880"/>
              <a:gd name="connsiteY16" fmla="*/ 2179320 h 4588510"/>
              <a:gd name="connsiteX17" fmla="*/ 34290 w 2595880"/>
              <a:gd name="connsiteY17" fmla="*/ 1878330 h 4588510"/>
              <a:gd name="connsiteX18" fmla="*/ 15240 w 2595880"/>
              <a:gd name="connsiteY18" fmla="*/ 1642110 h 4588510"/>
              <a:gd name="connsiteX19" fmla="*/ 0 w 2595880"/>
              <a:gd name="connsiteY19" fmla="*/ 1379220 h 4588510"/>
              <a:gd name="connsiteX20" fmla="*/ 24130 w 2595880"/>
              <a:gd name="connsiteY20" fmla="*/ 1056640 h 4588510"/>
              <a:gd name="connsiteX21" fmla="*/ 106680 w 2595880"/>
              <a:gd name="connsiteY21" fmla="*/ 622300 h 4588510"/>
              <a:gd name="connsiteX22" fmla="*/ 163830 w 2595880"/>
              <a:gd name="connsiteY22" fmla="*/ 392430 h 4588510"/>
              <a:gd name="connsiteX23" fmla="*/ 259080 w 2595880"/>
              <a:gd name="connsiteY23" fmla="*/ 152400 h 4588510"/>
              <a:gd name="connsiteX24" fmla="*/ 335280 w 2595880"/>
              <a:gd name="connsiteY24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28090 w 2595880"/>
              <a:gd name="connsiteY3" fmla="*/ 1468120 h 4588510"/>
              <a:gd name="connsiteX4" fmla="*/ 1422400 w 2595880"/>
              <a:gd name="connsiteY4" fmla="*/ 2346960 h 4588510"/>
              <a:gd name="connsiteX5" fmla="*/ 2100580 w 2595880"/>
              <a:gd name="connsiteY5" fmla="*/ 3162300 h 4588510"/>
              <a:gd name="connsiteX6" fmla="*/ 2595880 w 2595880"/>
              <a:gd name="connsiteY6" fmla="*/ 3448050 h 4588510"/>
              <a:gd name="connsiteX7" fmla="*/ 2152650 w 2595880"/>
              <a:gd name="connsiteY7" fmla="*/ 4588510 h 4588510"/>
              <a:gd name="connsiteX8" fmla="*/ 1790700 w 2595880"/>
              <a:gd name="connsiteY8" fmla="*/ 4415790 h 4588510"/>
              <a:gd name="connsiteX9" fmla="*/ 1490980 w 2595880"/>
              <a:gd name="connsiteY9" fmla="*/ 4229100 h 4588510"/>
              <a:gd name="connsiteX10" fmla="*/ 1154430 w 2595880"/>
              <a:gd name="connsiteY10" fmla="*/ 3970020 h 4588510"/>
              <a:gd name="connsiteX11" fmla="*/ 843280 w 2595880"/>
              <a:gd name="connsiteY11" fmla="*/ 3657600 h 4588510"/>
              <a:gd name="connsiteX12" fmla="*/ 556260 w 2595880"/>
              <a:gd name="connsiteY12" fmla="*/ 3307080 h 4588510"/>
              <a:gd name="connsiteX13" fmla="*/ 347980 w 2595880"/>
              <a:gd name="connsiteY13" fmla="*/ 2921000 h 4588510"/>
              <a:gd name="connsiteX14" fmla="*/ 175260 w 2595880"/>
              <a:gd name="connsiteY14" fmla="*/ 2499360 h 4588510"/>
              <a:gd name="connsiteX15" fmla="*/ 95250 w 2595880"/>
              <a:gd name="connsiteY15" fmla="*/ 2179320 h 4588510"/>
              <a:gd name="connsiteX16" fmla="*/ 34290 w 2595880"/>
              <a:gd name="connsiteY16" fmla="*/ 1878330 h 4588510"/>
              <a:gd name="connsiteX17" fmla="*/ 15240 w 2595880"/>
              <a:gd name="connsiteY17" fmla="*/ 1642110 h 4588510"/>
              <a:gd name="connsiteX18" fmla="*/ 0 w 2595880"/>
              <a:gd name="connsiteY18" fmla="*/ 1379220 h 4588510"/>
              <a:gd name="connsiteX19" fmla="*/ 24130 w 2595880"/>
              <a:gd name="connsiteY19" fmla="*/ 1056640 h 4588510"/>
              <a:gd name="connsiteX20" fmla="*/ 106680 w 2595880"/>
              <a:gd name="connsiteY20" fmla="*/ 622300 h 4588510"/>
              <a:gd name="connsiteX21" fmla="*/ 163830 w 2595880"/>
              <a:gd name="connsiteY21" fmla="*/ 392430 h 4588510"/>
              <a:gd name="connsiteX22" fmla="*/ 259080 w 2595880"/>
              <a:gd name="connsiteY22" fmla="*/ 152400 h 4588510"/>
              <a:gd name="connsiteX23" fmla="*/ 335280 w 2595880"/>
              <a:gd name="connsiteY23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28090 w 2595880"/>
              <a:gd name="connsiteY3" fmla="*/ 1468120 h 4588510"/>
              <a:gd name="connsiteX4" fmla="*/ 1422400 w 2595880"/>
              <a:gd name="connsiteY4" fmla="*/ 2346960 h 4588510"/>
              <a:gd name="connsiteX5" fmla="*/ 1783080 w 2595880"/>
              <a:gd name="connsiteY5" fmla="*/ 2865120 h 4588510"/>
              <a:gd name="connsiteX6" fmla="*/ 2100580 w 2595880"/>
              <a:gd name="connsiteY6" fmla="*/ 3162300 h 4588510"/>
              <a:gd name="connsiteX7" fmla="*/ 2595880 w 2595880"/>
              <a:gd name="connsiteY7" fmla="*/ 3448050 h 4588510"/>
              <a:gd name="connsiteX8" fmla="*/ 2152650 w 2595880"/>
              <a:gd name="connsiteY8" fmla="*/ 4588510 h 4588510"/>
              <a:gd name="connsiteX9" fmla="*/ 1790700 w 2595880"/>
              <a:gd name="connsiteY9" fmla="*/ 4415790 h 4588510"/>
              <a:gd name="connsiteX10" fmla="*/ 1490980 w 2595880"/>
              <a:gd name="connsiteY10" fmla="*/ 4229100 h 4588510"/>
              <a:gd name="connsiteX11" fmla="*/ 1154430 w 2595880"/>
              <a:gd name="connsiteY11" fmla="*/ 3970020 h 4588510"/>
              <a:gd name="connsiteX12" fmla="*/ 843280 w 2595880"/>
              <a:gd name="connsiteY12" fmla="*/ 3657600 h 4588510"/>
              <a:gd name="connsiteX13" fmla="*/ 556260 w 2595880"/>
              <a:gd name="connsiteY13" fmla="*/ 3307080 h 4588510"/>
              <a:gd name="connsiteX14" fmla="*/ 347980 w 2595880"/>
              <a:gd name="connsiteY14" fmla="*/ 2921000 h 4588510"/>
              <a:gd name="connsiteX15" fmla="*/ 175260 w 2595880"/>
              <a:gd name="connsiteY15" fmla="*/ 2499360 h 4588510"/>
              <a:gd name="connsiteX16" fmla="*/ 95250 w 2595880"/>
              <a:gd name="connsiteY16" fmla="*/ 2179320 h 4588510"/>
              <a:gd name="connsiteX17" fmla="*/ 34290 w 2595880"/>
              <a:gd name="connsiteY17" fmla="*/ 1878330 h 4588510"/>
              <a:gd name="connsiteX18" fmla="*/ 15240 w 2595880"/>
              <a:gd name="connsiteY18" fmla="*/ 1642110 h 4588510"/>
              <a:gd name="connsiteX19" fmla="*/ 0 w 2595880"/>
              <a:gd name="connsiteY19" fmla="*/ 1379220 h 4588510"/>
              <a:gd name="connsiteX20" fmla="*/ 24130 w 2595880"/>
              <a:gd name="connsiteY20" fmla="*/ 1056640 h 4588510"/>
              <a:gd name="connsiteX21" fmla="*/ 106680 w 2595880"/>
              <a:gd name="connsiteY21" fmla="*/ 622300 h 4588510"/>
              <a:gd name="connsiteX22" fmla="*/ 163830 w 2595880"/>
              <a:gd name="connsiteY22" fmla="*/ 392430 h 4588510"/>
              <a:gd name="connsiteX23" fmla="*/ 259080 w 2595880"/>
              <a:gd name="connsiteY23" fmla="*/ 152400 h 4588510"/>
              <a:gd name="connsiteX24" fmla="*/ 335280 w 2595880"/>
              <a:gd name="connsiteY24" fmla="*/ 0 h 4588510"/>
              <a:gd name="connsiteX0" fmla="*/ 335280 w 2595880"/>
              <a:gd name="connsiteY0" fmla="*/ 0 h 4588510"/>
              <a:gd name="connsiteX1" fmla="*/ 1417320 w 2595880"/>
              <a:gd name="connsiteY1" fmla="*/ 511810 h 4588510"/>
              <a:gd name="connsiteX2" fmla="*/ 1306830 w 2595880"/>
              <a:gd name="connsiteY2" fmla="*/ 834390 h 4588510"/>
              <a:gd name="connsiteX3" fmla="*/ 1228090 w 2595880"/>
              <a:gd name="connsiteY3" fmla="*/ 1468120 h 4588510"/>
              <a:gd name="connsiteX4" fmla="*/ 1422400 w 2595880"/>
              <a:gd name="connsiteY4" fmla="*/ 2346960 h 4588510"/>
              <a:gd name="connsiteX5" fmla="*/ 1783080 w 2595880"/>
              <a:gd name="connsiteY5" fmla="*/ 2865120 h 4588510"/>
              <a:gd name="connsiteX6" fmla="*/ 2115820 w 2595880"/>
              <a:gd name="connsiteY6" fmla="*/ 3158490 h 4588510"/>
              <a:gd name="connsiteX7" fmla="*/ 2595880 w 2595880"/>
              <a:gd name="connsiteY7" fmla="*/ 3448050 h 4588510"/>
              <a:gd name="connsiteX8" fmla="*/ 2152650 w 2595880"/>
              <a:gd name="connsiteY8" fmla="*/ 4588510 h 4588510"/>
              <a:gd name="connsiteX9" fmla="*/ 1790700 w 2595880"/>
              <a:gd name="connsiteY9" fmla="*/ 4415790 h 4588510"/>
              <a:gd name="connsiteX10" fmla="*/ 1490980 w 2595880"/>
              <a:gd name="connsiteY10" fmla="*/ 4229100 h 4588510"/>
              <a:gd name="connsiteX11" fmla="*/ 1154430 w 2595880"/>
              <a:gd name="connsiteY11" fmla="*/ 3970020 h 4588510"/>
              <a:gd name="connsiteX12" fmla="*/ 843280 w 2595880"/>
              <a:gd name="connsiteY12" fmla="*/ 3657600 h 4588510"/>
              <a:gd name="connsiteX13" fmla="*/ 556260 w 2595880"/>
              <a:gd name="connsiteY13" fmla="*/ 3307080 h 4588510"/>
              <a:gd name="connsiteX14" fmla="*/ 347980 w 2595880"/>
              <a:gd name="connsiteY14" fmla="*/ 2921000 h 4588510"/>
              <a:gd name="connsiteX15" fmla="*/ 175260 w 2595880"/>
              <a:gd name="connsiteY15" fmla="*/ 2499360 h 4588510"/>
              <a:gd name="connsiteX16" fmla="*/ 95250 w 2595880"/>
              <a:gd name="connsiteY16" fmla="*/ 2179320 h 4588510"/>
              <a:gd name="connsiteX17" fmla="*/ 34290 w 2595880"/>
              <a:gd name="connsiteY17" fmla="*/ 1878330 h 4588510"/>
              <a:gd name="connsiteX18" fmla="*/ 15240 w 2595880"/>
              <a:gd name="connsiteY18" fmla="*/ 1642110 h 4588510"/>
              <a:gd name="connsiteX19" fmla="*/ 0 w 2595880"/>
              <a:gd name="connsiteY19" fmla="*/ 1379220 h 4588510"/>
              <a:gd name="connsiteX20" fmla="*/ 24130 w 2595880"/>
              <a:gd name="connsiteY20" fmla="*/ 1056640 h 4588510"/>
              <a:gd name="connsiteX21" fmla="*/ 106680 w 2595880"/>
              <a:gd name="connsiteY21" fmla="*/ 622300 h 4588510"/>
              <a:gd name="connsiteX22" fmla="*/ 163830 w 2595880"/>
              <a:gd name="connsiteY22" fmla="*/ 392430 h 4588510"/>
              <a:gd name="connsiteX23" fmla="*/ 259080 w 2595880"/>
              <a:gd name="connsiteY23" fmla="*/ 152400 h 4588510"/>
              <a:gd name="connsiteX24" fmla="*/ 335280 w 2595880"/>
              <a:gd name="connsiteY24" fmla="*/ 0 h 4588510"/>
              <a:gd name="connsiteX0" fmla="*/ 335280 w 2588260"/>
              <a:gd name="connsiteY0" fmla="*/ 0 h 4588510"/>
              <a:gd name="connsiteX1" fmla="*/ 1417320 w 2588260"/>
              <a:gd name="connsiteY1" fmla="*/ 511810 h 4588510"/>
              <a:gd name="connsiteX2" fmla="*/ 1306830 w 2588260"/>
              <a:gd name="connsiteY2" fmla="*/ 834390 h 4588510"/>
              <a:gd name="connsiteX3" fmla="*/ 1228090 w 2588260"/>
              <a:gd name="connsiteY3" fmla="*/ 1468120 h 4588510"/>
              <a:gd name="connsiteX4" fmla="*/ 1422400 w 2588260"/>
              <a:gd name="connsiteY4" fmla="*/ 2346960 h 4588510"/>
              <a:gd name="connsiteX5" fmla="*/ 1783080 w 2588260"/>
              <a:gd name="connsiteY5" fmla="*/ 2865120 h 4588510"/>
              <a:gd name="connsiteX6" fmla="*/ 2115820 w 2588260"/>
              <a:gd name="connsiteY6" fmla="*/ 3158490 h 4588510"/>
              <a:gd name="connsiteX7" fmla="*/ 2588260 w 2588260"/>
              <a:gd name="connsiteY7" fmla="*/ 3463290 h 4588510"/>
              <a:gd name="connsiteX8" fmla="*/ 2152650 w 2588260"/>
              <a:gd name="connsiteY8" fmla="*/ 4588510 h 4588510"/>
              <a:gd name="connsiteX9" fmla="*/ 1790700 w 2588260"/>
              <a:gd name="connsiteY9" fmla="*/ 4415790 h 4588510"/>
              <a:gd name="connsiteX10" fmla="*/ 1490980 w 2588260"/>
              <a:gd name="connsiteY10" fmla="*/ 4229100 h 4588510"/>
              <a:gd name="connsiteX11" fmla="*/ 1154430 w 2588260"/>
              <a:gd name="connsiteY11" fmla="*/ 3970020 h 4588510"/>
              <a:gd name="connsiteX12" fmla="*/ 843280 w 2588260"/>
              <a:gd name="connsiteY12" fmla="*/ 3657600 h 4588510"/>
              <a:gd name="connsiteX13" fmla="*/ 556260 w 2588260"/>
              <a:gd name="connsiteY13" fmla="*/ 3307080 h 4588510"/>
              <a:gd name="connsiteX14" fmla="*/ 347980 w 2588260"/>
              <a:gd name="connsiteY14" fmla="*/ 2921000 h 4588510"/>
              <a:gd name="connsiteX15" fmla="*/ 175260 w 2588260"/>
              <a:gd name="connsiteY15" fmla="*/ 2499360 h 4588510"/>
              <a:gd name="connsiteX16" fmla="*/ 95250 w 2588260"/>
              <a:gd name="connsiteY16" fmla="*/ 2179320 h 4588510"/>
              <a:gd name="connsiteX17" fmla="*/ 34290 w 2588260"/>
              <a:gd name="connsiteY17" fmla="*/ 1878330 h 4588510"/>
              <a:gd name="connsiteX18" fmla="*/ 15240 w 2588260"/>
              <a:gd name="connsiteY18" fmla="*/ 1642110 h 4588510"/>
              <a:gd name="connsiteX19" fmla="*/ 0 w 2588260"/>
              <a:gd name="connsiteY19" fmla="*/ 1379220 h 4588510"/>
              <a:gd name="connsiteX20" fmla="*/ 24130 w 2588260"/>
              <a:gd name="connsiteY20" fmla="*/ 1056640 h 4588510"/>
              <a:gd name="connsiteX21" fmla="*/ 106680 w 2588260"/>
              <a:gd name="connsiteY21" fmla="*/ 622300 h 4588510"/>
              <a:gd name="connsiteX22" fmla="*/ 163830 w 2588260"/>
              <a:gd name="connsiteY22" fmla="*/ 392430 h 4588510"/>
              <a:gd name="connsiteX23" fmla="*/ 259080 w 2588260"/>
              <a:gd name="connsiteY23" fmla="*/ 152400 h 4588510"/>
              <a:gd name="connsiteX24" fmla="*/ 335280 w 2588260"/>
              <a:gd name="connsiteY24" fmla="*/ 0 h 4588510"/>
              <a:gd name="connsiteX0" fmla="*/ 335280 w 2588260"/>
              <a:gd name="connsiteY0" fmla="*/ 0 h 4588510"/>
              <a:gd name="connsiteX1" fmla="*/ 1417320 w 2588260"/>
              <a:gd name="connsiteY1" fmla="*/ 511810 h 4588510"/>
              <a:gd name="connsiteX2" fmla="*/ 1306830 w 2588260"/>
              <a:gd name="connsiteY2" fmla="*/ 834390 h 4588510"/>
              <a:gd name="connsiteX3" fmla="*/ 1228090 w 2588260"/>
              <a:gd name="connsiteY3" fmla="*/ 1468120 h 4588510"/>
              <a:gd name="connsiteX4" fmla="*/ 1422400 w 2588260"/>
              <a:gd name="connsiteY4" fmla="*/ 2346960 h 4588510"/>
              <a:gd name="connsiteX5" fmla="*/ 1783080 w 2588260"/>
              <a:gd name="connsiteY5" fmla="*/ 2865120 h 4588510"/>
              <a:gd name="connsiteX6" fmla="*/ 2115820 w 2588260"/>
              <a:gd name="connsiteY6" fmla="*/ 3158490 h 4588510"/>
              <a:gd name="connsiteX7" fmla="*/ 2366010 w 2588260"/>
              <a:gd name="connsiteY7" fmla="*/ 3345180 h 4588510"/>
              <a:gd name="connsiteX8" fmla="*/ 2588260 w 2588260"/>
              <a:gd name="connsiteY8" fmla="*/ 3463290 h 4588510"/>
              <a:gd name="connsiteX9" fmla="*/ 2152650 w 2588260"/>
              <a:gd name="connsiteY9" fmla="*/ 4588510 h 4588510"/>
              <a:gd name="connsiteX10" fmla="*/ 1790700 w 2588260"/>
              <a:gd name="connsiteY10" fmla="*/ 4415790 h 4588510"/>
              <a:gd name="connsiteX11" fmla="*/ 1490980 w 2588260"/>
              <a:gd name="connsiteY11" fmla="*/ 4229100 h 4588510"/>
              <a:gd name="connsiteX12" fmla="*/ 1154430 w 2588260"/>
              <a:gd name="connsiteY12" fmla="*/ 3970020 h 4588510"/>
              <a:gd name="connsiteX13" fmla="*/ 843280 w 2588260"/>
              <a:gd name="connsiteY13" fmla="*/ 3657600 h 4588510"/>
              <a:gd name="connsiteX14" fmla="*/ 556260 w 2588260"/>
              <a:gd name="connsiteY14" fmla="*/ 3307080 h 4588510"/>
              <a:gd name="connsiteX15" fmla="*/ 347980 w 2588260"/>
              <a:gd name="connsiteY15" fmla="*/ 2921000 h 4588510"/>
              <a:gd name="connsiteX16" fmla="*/ 175260 w 2588260"/>
              <a:gd name="connsiteY16" fmla="*/ 2499360 h 4588510"/>
              <a:gd name="connsiteX17" fmla="*/ 95250 w 2588260"/>
              <a:gd name="connsiteY17" fmla="*/ 2179320 h 4588510"/>
              <a:gd name="connsiteX18" fmla="*/ 34290 w 2588260"/>
              <a:gd name="connsiteY18" fmla="*/ 1878330 h 4588510"/>
              <a:gd name="connsiteX19" fmla="*/ 15240 w 2588260"/>
              <a:gd name="connsiteY19" fmla="*/ 1642110 h 4588510"/>
              <a:gd name="connsiteX20" fmla="*/ 0 w 2588260"/>
              <a:gd name="connsiteY20" fmla="*/ 1379220 h 4588510"/>
              <a:gd name="connsiteX21" fmla="*/ 24130 w 2588260"/>
              <a:gd name="connsiteY21" fmla="*/ 1056640 h 4588510"/>
              <a:gd name="connsiteX22" fmla="*/ 106680 w 2588260"/>
              <a:gd name="connsiteY22" fmla="*/ 622300 h 4588510"/>
              <a:gd name="connsiteX23" fmla="*/ 163830 w 2588260"/>
              <a:gd name="connsiteY23" fmla="*/ 392430 h 4588510"/>
              <a:gd name="connsiteX24" fmla="*/ 259080 w 2588260"/>
              <a:gd name="connsiteY24" fmla="*/ 152400 h 4588510"/>
              <a:gd name="connsiteX25" fmla="*/ 335280 w 2588260"/>
              <a:gd name="connsiteY25" fmla="*/ 0 h 4588510"/>
              <a:gd name="connsiteX0" fmla="*/ 335280 w 2588260"/>
              <a:gd name="connsiteY0" fmla="*/ 0 h 4588510"/>
              <a:gd name="connsiteX1" fmla="*/ 1417320 w 2588260"/>
              <a:gd name="connsiteY1" fmla="*/ 511810 h 4588510"/>
              <a:gd name="connsiteX2" fmla="*/ 1306830 w 2588260"/>
              <a:gd name="connsiteY2" fmla="*/ 834390 h 4588510"/>
              <a:gd name="connsiteX3" fmla="*/ 1228090 w 2588260"/>
              <a:gd name="connsiteY3" fmla="*/ 1468120 h 4588510"/>
              <a:gd name="connsiteX4" fmla="*/ 1422400 w 2588260"/>
              <a:gd name="connsiteY4" fmla="*/ 2346960 h 4588510"/>
              <a:gd name="connsiteX5" fmla="*/ 1783080 w 2588260"/>
              <a:gd name="connsiteY5" fmla="*/ 2865120 h 4588510"/>
              <a:gd name="connsiteX6" fmla="*/ 2115820 w 2588260"/>
              <a:gd name="connsiteY6" fmla="*/ 3158490 h 4588510"/>
              <a:gd name="connsiteX7" fmla="*/ 2588260 w 2588260"/>
              <a:gd name="connsiteY7" fmla="*/ 3463290 h 4588510"/>
              <a:gd name="connsiteX8" fmla="*/ 2152650 w 2588260"/>
              <a:gd name="connsiteY8" fmla="*/ 4588510 h 4588510"/>
              <a:gd name="connsiteX9" fmla="*/ 1790700 w 2588260"/>
              <a:gd name="connsiteY9" fmla="*/ 4415790 h 4588510"/>
              <a:gd name="connsiteX10" fmla="*/ 1490980 w 2588260"/>
              <a:gd name="connsiteY10" fmla="*/ 4229100 h 4588510"/>
              <a:gd name="connsiteX11" fmla="*/ 1154430 w 2588260"/>
              <a:gd name="connsiteY11" fmla="*/ 3970020 h 4588510"/>
              <a:gd name="connsiteX12" fmla="*/ 843280 w 2588260"/>
              <a:gd name="connsiteY12" fmla="*/ 3657600 h 4588510"/>
              <a:gd name="connsiteX13" fmla="*/ 556260 w 2588260"/>
              <a:gd name="connsiteY13" fmla="*/ 3307080 h 4588510"/>
              <a:gd name="connsiteX14" fmla="*/ 347980 w 2588260"/>
              <a:gd name="connsiteY14" fmla="*/ 2921000 h 4588510"/>
              <a:gd name="connsiteX15" fmla="*/ 175260 w 2588260"/>
              <a:gd name="connsiteY15" fmla="*/ 2499360 h 4588510"/>
              <a:gd name="connsiteX16" fmla="*/ 95250 w 2588260"/>
              <a:gd name="connsiteY16" fmla="*/ 2179320 h 4588510"/>
              <a:gd name="connsiteX17" fmla="*/ 34290 w 2588260"/>
              <a:gd name="connsiteY17" fmla="*/ 1878330 h 4588510"/>
              <a:gd name="connsiteX18" fmla="*/ 15240 w 2588260"/>
              <a:gd name="connsiteY18" fmla="*/ 1642110 h 4588510"/>
              <a:gd name="connsiteX19" fmla="*/ 0 w 2588260"/>
              <a:gd name="connsiteY19" fmla="*/ 1379220 h 4588510"/>
              <a:gd name="connsiteX20" fmla="*/ 24130 w 2588260"/>
              <a:gd name="connsiteY20" fmla="*/ 1056640 h 4588510"/>
              <a:gd name="connsiteX21" fmla="*/ 106680 w 2588260"/>
              <a:gd name="connsiteY21" fmla="*/ 622300 h 4588510"/>
              <a:gd name="connsiteX22" fmla="*/ 163830 w 2588260"/>
              <a:gd name="connsiteY22" fmla="*/ 392430 h 4588510"/>
              <a:gd name="connsiteX23" fmla="*/ 259080 w 2588260"/>
              <a:gd name="connsiteY23" fmla="*/ 152400 h 4588510"/>
              <a:gd name="connsiteX24" fmla="*/ 335280 w 2588260"/>
              <a:gd name="connsiteY24" fmla="*/ 0 h 4588510"/>
              <a:gd name="connsiteX0" fmla="*/ 335280 w 2588260"/>
              <a:gd name="connsiteY0" fmla="*/ 0 h 4588510"/>
              <a:gd name="connsiteX1" fmla="*/ 1417320 w 2588260"/>
              <a:gd name="connsiteY1" fmla="*/ 511810 h 4588510"/>
              <a:gd name="connsiteX2" fmla="*/ 1306830 w 2588260"/>
              <a:gd name="connsiteY2" fmla="*/ 834390 h 4588510"/>
              <a:gd name="connsiteX3" fmla="*/ 1228090 w 2588260"/>
              <a:gd name="connsiteY3" fmla="*/ 1468120 h 4588510"/>
              <a:gd name="connsiteX4" fmla="*/ 1422400 w 2588260"/>
              <a:gd name="connsiteY4" fmla="*/ 2346960 h 4588510"/>
              <a:gd name="connsiteX5" fmla="*/ 1783080 w 2588260"/>
              <a:gd name="connsiteY5" fmla="*/ 2865120 h 4588510"/>
              <a:gd name="connsiteX6" fmla="*/ 2588260 w 2588260"/>
              <a:gd name="connsiteY6" fmla="*/ 3463290 h 4588510"/>
              <a:gd name="connsiteX7" fmla="*/ 2152650 w 2588260"/>
              <a:gd name="connsiteY7" fmla="*/ 4588510 h 4588510"/>
              <a:gd name="connsiteX8" fmla="*/ 1790700 w 2588260"/>
              <a:gd name="connsiteY8" fmla="*/ 4415790 h 4588510"/>
              <a:gd name="connsiteX9" fmla="*/ 1490980 w 2588260"/>
              <a:gd name="connsiteY9" fmla="*/ 4229100 h 4588510"/>
              <a:gd name="connsiteX10" fmla="*/ 1154430 w 2588260"/>
              <a:gd name="connsiteY10" fmla="*/ 3970020 h 4588510"/>
              <a:gd name="connsiteX11" fmla="*/ 843280 w 2588260"/>
              <a:gd name="connsiteY11" fmla="*/ 3657600 h 4588510"/>
              <a:gd name="connsiteX12" fmla="*/ 556260 w 2588260"/>
              <a:gd name="connsiteY12" fmla="*/ 3307080 h 4588510"/>
              <a:gd name="connsiteX13" fmla="*/ 347980 w 2588260"/>
              <a:gd name="connsiteY13" fmla="*/ 2921000 h 4588510"/>
              <a:gd name="connsiteX14" fmla="*/ 175260 w 2588260"/>
              <a:gd name="connsiteY14" fmla="*/ 2499360 h 4588510"/>
              <a:gd name="connsiteX15" fmla="*/ 95250 w 2588260"/>
              <a:gd name="connsiteY15" fmla="*/ 2179320 h 4588510"/>
              <a:gd name="connsiteX16" fmla="*/ 34290 w 2588260"/>
              <a:gd name="connsiteY16" fmla="*/ 1878330 h 4588510"/>
              <a:gd name="connsiteX17" fmla="*/ 15240 w 2588260"/>
              <a:gd name="connsiteY17" fmla="*/ 1642110 h 4588510"/>
              <a:gd name="connsiteX18" fmla="*/ 0 w 2588260"/>
              <a:gd name="connsiteY18" fmla="*/ 1379220 h 4588510"/>
              <a:gd name="connsiteX19" fmla="*/ 24130 w 2588260"/>
              <a:gd name="connsiteY19" fmla="*/ 1056640 h 4588510"/>
              <a:gd name="connsiteX20" fmla="*/ 106680 w 2588260"/>
              <a:gd name="connsiteY20" fmla="*/ 622300 h 4588510"/>
              <a:gd name="connsiteX21" fmla="*/ 163830 w 2588260"/>
              <a:gd name="connsiteY21" fmla="*/ 392430 h 4588510"/>
              <a:gd name="connsiteX22" fmla="*/ 259080 w 2588260"/>
              <a:gd name="connsiteY22" fmla="*/ 152400 h 4588510"/>
              <a:gd name="connsiteX23" fmla="*/ 335280 w 2588260"/>
              <a:gd name="connsiteY23" fmla="*/ 0 h 4588510"/>
              <a:gd name="connsiteX0" fmla="*/ 335280 w 2589996"/>
              <a:gd name="connsiteY0" fmla="*/ 0 h 4588510"/>
              <a:gd name="connsiteX1" fmla="*/ 1417320 w 2589996"/>
              <a:gd name="connsiteY1" fmla="*/ 511810 h 4588510"/>
              <a:gd name="connsiteX2" fmla="*/ 1306830 w 2589996"/>
              <a:gd name="connsiteY2" fmla="*/ 834390 h 4588510"/>
              <a:gd name="connsiteX3" fmla="*/ 1228090 w 2589996"/>
              <a:gd name="connsiteY3" fmla="*/ 1468120 h 4588510"/>
              <a:gd name="connsiteX4" fmla="*/ 1422400 w 2589996"/>
              <a:gd name="connsiteY4" fmla="*/ 2346960 h 4588510"/>
              <a:gd name="connsiteX5" fmla="*/ 1783080 w 2589996"/>
              <a:gd name="connsiteY5" fmla="*/ 2865120 h 4588510"/>
              <a:gd name="connsiteX6" fmla="*/ 2232660 w 2589996"/>
              <a:gd name="connsiteY6" fmla="*/ 3276600 h 4588510"/>
              <a:gd name="connsiteX7" fmla="*/ 2588260 w 2589996"/>
              <a:gd name="connsiteY7" fmla="*/ 3463290 h 4588510"/>
              <a:gd name="connsiteX8" fmla="*/ 2152650 w 2589996"/>
              <a:gd name="connsiteY8" fmla="*/ 4588510 h 4588510"/>
              <a:gd name="connsiteX9" fmla="*/ 1790700 w 2589996"/>
              <a:gd name="connsiteY9" fmla="*/ 4415790 h 4588510"/>
              <a:gd name="connsiteX10" fmla="*/ 1490980 w 2589996"/>
              <a:gd name="connsiteY10" fmla="*/ 4229100 h 4588510"/>
              <a:gd name="connsiteX11" fmla="*/ 1154430 w 2589996"/>
              <a:gd name="connsiteY11" fmla="*/ 3970020 h 4588510"/>
              <a:gd name="connsiteX12" fmla="*/ 843280 w 2589996"/>
              <a:gd name="connsiteY12" fmla="*/ 3657600 h 4588510"/>
              <a:gd name="connsiteX13" fmla="*/ 556260 w 2589996"/>
              <a:gd name="connsiteY13" fmla="*/ 3307080 h 4588510"/>
              <a:gd name="connsiteX14" fmla="*/ 347980 w 2589996"/>
              <a:gd name="connsiteY14" fmla="*/ 2921000 h 4588510"/>
              <a:gd name="connsiteX15" fmla="*/ 175260 w 2589996"/>
              <a:gd name="connsiteY15" fmla="*/ 2499360 h 4588510"/>
              <a:gd name="connsiteX16" fmla="*/ 95250 w 2589996"/>
              <a:gd name="connsiteY16" fmla="*/ 2179320 h 4588510"/>
              <a:gd name="connsiteX17" fmla="*/ 34290 w 2589996"/>
              <a:gd name="connsiteY17" fmla="*/ 1878330 h 4588510"/>
              <a:gd name="connsiteX18" fmla="*/ 15240 w 2589996"/>
              <a:gd name="connsiteY18" fmla="*/ 1642110 h 4588510"/>
              <a:gd name="connsiteX19" fmla="*/ 0 w 2589996"/>
              <a:gd name="connsiteY19" fmla="*/ 1379220 h 4588510"/>
              <a:gd name="connsiteX20" fmla="*/ 24130 w 2589996"/>
              <a:gd name="connsiteY20" fmla="*/ 1056640 h 4588510"/>
              <a:gd name="connsiteX21" fmla="*/ 106680 w 2589996"/>
              <a:gd name="connsiteY21" fmla="*/ 622300 h 4588510"/>
              <a:gd name="connsiteX22" fmla="*/ 163830 w 2589996"/>
              <a:gd name="connsiteY22" fmla="*/ 392430 h 4588510"/>
              <a:gd name="connsiteX23" fmla="*/ 259080 w 2589996"/>
              <a:gd name="connsiteY23" fmla="*/ 152400 h 4588510"/>
              <a:gd name="connsiteX24" fmla="*/ 335280 w 2589996"/>
              <a:gd name="connsiteY24" fmla="*/ 0 h 4588510"/>
              <a:gd name="connsiteX0" fmla="*/ 335280 w 2256662"/>
              <a:gd name="connsiteY0" fmla="*/ 0 h 4588510"/>
              <a:gd name="connsiteX1" fmla="*/ 1417320 w 2256662"/>
              <a:gd name="connsiteY1" fmla="*/ 511810 h 4588510"/>
              <a:gd name="connsiteX2" fmla="*/ 1306830 w 2256662"/>
              <a:gd name="connsiteY2" fmla="*/ 834390 h 4588510"/>
              <a:gd name="connsiteX3" fmla="*/ 1228090 w 2256662"/>
              <a:gd name="connsiteY3" fmla="*/ 1468120 h 4588510"/>
              <a:gd name="connsiteX4" fmla="*/ 1422400 w 2256662"/>
              <a:gd name="connsiteY4" fmla="*/ 2346960 h 4588510"/>
              <a:gd name="connsiteX5" fmla="*/ 1783080 w 2256662"/>
              <a:gd name="connsiteY5" fmla="*/ 2865120 h 4588510"/>
              <a:gd name="connsiteX6" fmla="*/ 2232660 w 2256662"/>
              <a:gd name="connsiteY6" fmla="*/ 3276600 h 4588510"/>
              <a:gd name="connsiteX7" fmla="*/ 2152650 w 2256662"/>
              <a:gd name="connsiteY7" fmla="*/ 4588510 h 4588510"/>
              <a:gd name="connsiteX8" fmla="*/ 1790700 w 2256662"/>
              <a:gd name="connsiteY8" fmla="*/ 4415790 h 4588510"/>
              <a:gd name="connsiteX9" fmla="*/ 1490980 w 2256662"/>
              <a:gd name="connsiteY9" fmla="*/ 4229100 h 4588510"/>
              <a:gd name="connsiteX10" fmla="*/ 1154430 w 2256662"/>
              <a:gd name="connsiteY10" fmla="*/ 3970020 h 4588510"/>
              <a:gd name="connsiteX11" fmla="*/ 843280 w 2256662"/>
              <a:gd name="connsiteY11" fmla="*/ 3657600 h 4588510"/>
              <a:gd name="connsiteX12" fmla="*/ 556260 w 2256662"/>
              <a:gd name="connsiteY12" fmla="*/ 3307080 h 4588510"/>
              <a:gd name="connsiteX13" fmla="*/ 347980 w 2256662"/>
              <a:gd name="connsiteY13" fmla="*/ 2921000 h 4588510"/>
              <a:gd name="connsiteX14" fmla="*/ 175260 w 2256662"/>
              <a:gd name="connsiteY14" fmla="*/ 2499360 h 4588510"/>
              <a:gd name="connsiteX15" fmla="*/ 95250 w 2256662"/>
              <a:gd name="connsiteY15" fmla="*/ 2179320 h 4588510"/>
              <a:gd name="connsiteX16" fmla="*/ 34290 w 2256662"/>
              <a:gd name="connsiteY16" fmla="*/ 1878330 h 4588510"/>
              <a:gd name="connsiteX17" fmla="*/ 15240 w 2256662"/>
              <a:gd name="connsiteY17" fmla="*/ 1642110 h 4588510"/>
              <a:gd name="connsiteX18" fmla="*/ 0 w 2256662"/>
              <a:gd name="connsiteY18" fmla="*/ 1379220 h 4588510"/>
              <a:gd name="connsiteX19" fmla="*/ 24130 w 2256662"/>
              <a:gd name="connsiteY19" fmla="*/ 1056640 h 4588510"/>
              <a:gd name="connsiteX20" fmla="*/ 106680 w 2256662"/>
              <a:gd name="connsiteY20" fmla="*/ 622300 h 4588510"/>
              <a:gd name="connsiteX21" fmla="*/ 163830 w 2256662"/>
              <a:gd name="connsiteY21" fmla="*/ 392430 h 4588510"/>
              <a:gd name="connsiteX22" fmla="*/ 259080 w 2256662"/>
              <a:gd name="connsiteY22" fmla="*/ 152400 h 4588510"/>
              <a:gd name="connsiteX23" fmla="*/ 335280 w 2256662"/>
              <a:gd name="connsiteY23" fmla="*/ 0 h 4588510"/>
              <a:gd name="connsiteX0" fmla="*/ 335280 w 2587435"/>
              <a:gd name="connsiteY0" fmla="*/ 0 h 4588510"/>
              <a:gd name="connsiteX1" fmla="*/ 1417320 w 2587435"/>
              <a:gd name="connsiteY1" fmla="*/ 511810 h 4588510"/>
              <a:gd name="connsiteX2" fmla="*/ 1306830 w 2587435"/>
              <a:gd name="connsiteY2" fmla="*/ 834390 h 4588510"/>
              <a:gd name="connsiteX3" fmla="*/ 1228090 w 2587435"/>
              <a:gd name="connsiteY3" fmla="*/ 1468120 h 4588510"/>
              <a:gd name="connsiteX4" fmla="*/ 1422400 w 2587435"/>
              <a:gd name="connsiteY4" fmla="*/ 2346960 h 4588510"/>
              <a:gd name="connsiteX5" fmla="*/ 1783080 w 2587435"/>
              <a:gd name="connsiteY5" fmla="*/ 2865120 h 4588510"/>
              <a:gd name="connsiteX6" fmla="*/ 2232660 w 2587435"/>
              <a:gd name="connsiteY6" fmla="*/ 3276600 h 4588510"/>
              <a:gd name="connsiteX7" fmla="*/ 2586990 w 2587435"/>
              <a:gd name="connsiteY7" fmla="*/ 3470910 h 4588510"/>
              <a:gd name="connsiteX8" fmla="*/ 2152650 w 2587435"/>
              <a:gd name="connsiteY8" fmla="*/ 4588510 h 4588510"/>
              <a:gd name="connsiteX9" fmla="*/ 1790700 w 2587435"/>
              <a:gd name="connsiteY9" fmla="*/ 4415790 h 4588510"/>
              <a:gd name="connsiteX10" fmla="*/ 1490980 w 2587435"/>
              <a:gd name="connsiteY10" fmla="*/ 4229100 h 4588510"/>
              <a:gd name="connsiteX11" fmla="*/ 1154430 w 2587435"/>
              <a:gd name="connsiteY11" fmla="*/ 3970020 h 4588510"/>
              <a:gd name="connsiteX12" fmla="*/ 843280 w 2587435"/>
              <a:gd name="connsiteY12" fmla="*/ 3657600 h 4588510"/>
              <a:gd name="connsiteX13" fmla="*/ 556260 w 2587435"/>
              <a:gd name="connsiteY13" fmla="*/ 3307080 h 4588510"/>
              <a:gd name="connsiteX14" fmla="*/ 347980 w 2587435"/>
              <a:gd name="connsiteY14" fmla="*/ 2921000 h 4588510"/>
              <a:gd name="connsiteX15" fmla="*/ 175260 w 2587435"/>
              <a:gd name="connsiteY15" fmla="*/ 2499360 h 4588510"/>
              <a:gd name="connsiteX16" fmla="*/ 95250 w 2587435"/>
              <a:gd name="connsiteY16" fmla="*/ 2179320 h 4588510"/>
              <a:gd name="connsiteX17" fmla="*/ 34290 w 2587435"/>
              <a:gd name="connsiteY17" fmla="*/ 1878330 h 4588510"/>
              <a:gd name="connsiteX18" fmla="*/ 15240 w 2587435"/>
              <a:gd name="connsiteY18" fmla="*/ 1642110 h 4588510"/>
              <a:gd name="connsiteX19" fmla="*/ 0 w 2587435"/>
              <a:gd name="connsiteY19" fmla="*/ 1379220 h 4588510"/>
              <a:gd name="connsiteX20" fmla="*/ 24130 w 2587435"/>
              <a:gd name="connsiteY20" fmla="*/ 1056640 h 4588510"/>
              <a:gd name="connsiteX21" fmla="*/ 106680 w 2587435"/>
              <a:gd name="connsiteY21" fmla="*/ 622300 h 4588510"/>
              <a:gd name="connsiteX22" fmla="*/ 163830 w 2587435"/>
              <a:gd name="connsiteY22" fmla="*/ 392430 h 4588510"/>
              <a:gd name="connsiteX23" fmla="*/ 259080 w 2587435"/>
              <a:gd name="connsiteY23" fmla="*/ 152400 h 4588510"/>
              <a:gd name="connsiteX24" fmla="*/ 335280 w 2587435"/>
              <a:gd name="connsiteY24" fmla="*/ 0 h 4588510"/>
              <a:gd name="connsiteX0" fmla="*/ 335280 w 2586990"/>
              <a:gd name="connsiteY0" fmla="*/ 0 h 4588510"/>
              <a:gd name="connsiteX1" fmla="*/ 1417320 w 2586990"/>
              <a:gd name="connsiteY1" fmla="*/ 511810 h 4588510"/>
              <a:gd name="connsiteX2" fmla="*/ 1306830 w 2586990"/>
              <a:gd name="connsiteY2" fmla="*/ 834390 h 4588510"/>
              <a:gd name="connsiteX3" fmla="*/ 1228090 w 2586990"/>
              <a:gd name="connsiteY3" fmla="*/ 1468120 h 4588510"/>
              <a:gd name="connsiteX4" fmla="*/ 1422400 w 2586990"/>
              <a:gd name="connsiteY4" fmla="*/ 2346960 h 4588510"/>
              <a:gd name="connsiteX5" fmla="*/ 1783080 w 2586990"/>
              <a:gd name="connsiteY5" fmla="*/ 2865120 h 4588510"/>
              <a:gd name="connsiteX6" fmla="*/ 2586990 w 2586990"/>
              <a:gd name="connsiteY6" fmla="*/ 3470910 h 4588510"/>
              <a:gd name="connsiteX7" fmla="*/ 2152650 w 2586990"/>
              <a:gd name="connsiteY7" fmla="*/ 4588510 h 4588510"/>
              <a:gd name="connsiteX8" fmla="*/ 1790700 w 2586990"/>
              <a:gd name="connsiteY8" fmla="*/ 4415790 h 4588510"/>
              <a:gd name="connsiteX9" fmla="*/ 1490980 w 2586990"/>
              <a:gd name="connsiteY9" fmla="*/ 4229100 h 4588510"/>
              <a:gd name="connsiteX10" fmla="*/ 1154430 w 2586990"/>
              <a:gd name="connsiteY10" fmla="*/ 3970020 h 4588510"/>
              <a:gd name="connsiteX11" fmla="*/ 843280 w 2586990"/>
              <a:gd name="connsiteY11" fmla="*/ 3657600 h 4588510"/>
              <a:gd name="connsiteX12" fmla="*/ 556260 w 2586990"/>
              <a:gd name="connsiteY12" fmla="*/ 3307080 h 4588510"/>
              <a:gd name="connsiteX13" fmla="*/ 347980 w 2586990"/>
              <a:gd name="connsiteY13" fmla="*/ 2921000 h 4588510"/>
              <a:gd name="connsiteX14" fmla="*/ 175260 w 2586990"/>
              <a:gd name="connsiteY14" fmla="*/ 2499360 h 4588510"/>
              <a:gd name="connsiteX15" fmla="*/ 95250 w 2586990"/>
              <a:gd name="connsiteY15" fmla="*/ 2179320 h 4588510"/>
              <a:gd name="connsiteX16" fmla="*/ 34290 w 2586990"/>
              <a:gd name="connsiteY16" fmla="*/ 1878330 h 4588510"/>
              <a:gd name="connsiteX17" fmla="*/ 15240 w 2586990"/>
              <a:gd name="connsiteY17" fmla="*/ 1642110 h 4588510"/>
              <a:gd name="connsiteX18" fmla="*/ 0 w 2586990"/>
              <a:gd name="connsiteY18" fmla="*/ 1379220 h 4588510"/>
              <a:gd name="connsiteX19" fmla="*/ 24130 w 2586990"/>
              <a:gd name="connsiteY19" fmla="*/ 1056640 h 4588510"/>
              <a:gd name="connsiteX20" fmla="*/ 106680 w 2586990"/>
              <a:gd name="connsiteY20" fmla="*/ 622300 h 4588510"/>
              <a:gd name="connsiteX21" fmla="*/ 163830 w 2586990"/>
              <a:gd name="connsiteY21" fmla="*/ 392430 h 4588510"/>
              <a:gd name="connsiteX22" fmla="*/ 259080 w 2586990"/>
              <a:gd name="connsiteY22" fmla="*/ 152400 h 4588510"/>
              <a:gd name="connsiteX23" fmla="*/ 335280 w 2586990"/>
              <a:gd name="connsiteY23" fmla="*/ 0 h 4588510"/>
              <a:gd name="connsiteX0" fmla="*/ 335280 w 2586990"/>
              <a:gd name="connsiteY0" fmla="*/ 0 h 4588510"/>
              <a:gd name="connsiteX1" fmla="*/ 1417320 w 2586990"/>
              <a:gd name="connsiteY1" fmla="*/ 511810 h 4588510"/>
              <a:gd name="connsiteX2" fmla="*/ 1306830 w 2586990"/>
              <a:gd name="connsiteY2" fmla="*/ 834390 h 4588510"/>
              <a:gd name="connsiteX3" fmla="*/ 1228090 w 2586990"/>
              <a:gd name="connsiteY3" fmla="*/ 1468120 h 4588510"/>
              <a:gd name="connsiteX4" fmla="*/ 1422400 w 2586990"/>
              <a:gd name="connsiteY4" fmla="*/ 2346960 h 4588510"/>
              <a:gd name="connsiteX5" fmla="*/ 2586990 w 2586990"/>
              <a:gd name="connsiteY5" fmla="*/ 3470910 h 4588510"/>
              <a:gd name="connsiteX6" fmla="*/ 2152650 w 2586990"/>
              <a:gd name="connsiteY6" fmla="*/ 4588510 h 4588510"/>
              <a:gd name="connsiteX7" fmla="*/ 1790700 w 2586990"/>
              <a:gd name="connsiteY7" fmla="*/ 4415790 h 4588510"/>
              <a:gd name="connsiteX8" fmla="*/ 1490980 w 2586990"/>
              <a:gd name="connsiteY8" fmla="*/ 4229100 h 4588510"/>
              <a:gd name="connsiteX9" fmla="*/ 1154430 w 2586990"/>
              <a:gd name="connsiteY9" fmla="*/ 3970020 h 4588510"/>
              <a:gd name="connsiteX10" fmla="*/ 843280 w 2586990"/>
              <a:gd name="connsiteY10" fmla="*/ 3657600 h 4588510"/>
              <a:gd name="connsiteX11" fmla="*/ 556260 w 2586990"/>
              <a:gd name="connsiteY11" fmla="*/ 3307080 h 4588510"/>
              <a:gd name="connsiteX12" fmla="*/ 347980 w 2586990"/>
              <a:gd name="connsiteY12" fmla="*/ 2921000 h 4588510"/>
              <a:gd name="connsiteX13" fmla="*/ 175260 w 2586990"/>
              <a:gd name="connsiteY13" fmla="*/ 2499360 h 4588510"/>
              <a:gd name="connsiteX14" fmla="*/ 95250 w 2586990"/>
              <a:gd name="connsiteY14" fmla="*/ 2179320 h 4588510"/>
              <a:gd name="connsiteX15" fmla="*/ 34290 w 2586990"/>
              <a:gd name="connsiteY15" fmla="*/ 1878330 h 4588510"/>
              <a:gd name="connsiteX16" fmla="*/ 15240 w 2586990"/>
              <a:gd name="connsiteY16" fmla="*/ 1642110 h 4588510"/>
              <a:gd name="connsiteX17" fmla="*/ 0 w 2586990"/>
              <a:gd name="connsiteY17" fmla="*/ 1379220 h 4588510"/>
              <a:gd name="connsiteX18" fmla="*/ 24130 w 2586990"/>
              <a:gd name="connsiteY18" fmla="*/ 1056640 h 4588510"/>
              <a:gd name="connsiteX19" fmla="*/ 106680 w 2586990"/>
              <a:gd name="connsiteY19" fmla="*/ 622300 h 4588510"/>
              <a:gd name="connsiteX20" fmla="*/ 163830 w 2586990"/>
              <a:gd name="connsiteY20" fmla="*/ 392430 h 4588510"/>
              <a:gd name="connsiteX21" fmla="*/ 259080 w 2586990"/>
              <a:gd name="connsiteY21" fmla="*/ 152400 h 4588510"/>
              <a:gd name="connsiteX22" fmla="*/ 335280 w 2586990"/>
              <a:gd name="connsiteY22" fmla="*/ 0 h 4588510"/>
              <a:gd name="connsiteX0" fmla="*/ 335280 w 2586990"/>
              <a:gd name="connsiteY0" fmla="*/ 0 h 4588510"/>
              <a:gd name="connsiteX1" fmla="*/ 1417320 w 2586990"/>
              <a:gd name="connsiteY1" fmla="*/ 511810 h 4588510"/>
              <a:gd name="connsiteX2" fmla="*/ 1306830 w 2586990"/>
              <a:gd name="connsiteY2" fmla="*/ 834390 h 4588510"/>
              <a:gd name="connsiteX3" fmla="*/ 1228090 w 2586990"/>
              <a:gd name="connsiteY3" fmla="*/ 1468120 h 4588510"/>
              <a:gd name="connsiteX4" fmla="*/ 1422400 w 2586990"/>
              <a:gd name="connsiteY4" fmla="*/ 2346960 h 4588510"/>
              <a:gd name="connsiteX5" fmla="*/ 1844040 w 2586990"/>
              <a:gd name="connsiteY5" fmla="*/ 2937510 h 4588510"/>
              <a:gd name="connsiteX6" fmla="*/ 2586990 w 2586990"/>
              <a:gd name="connsiteY6" fmla="*/ 3470910 h 4588510"/>
              <a:gd name="connsiteX7" fmla="*/ 2152650 w 2586990"/>
              <a:gd name="connsiteY7" fmla="*/ 4588510 h 4588510"/>
              <a:gd name="connsiteX8" fmla="*/ 1790700 w 2586990"/>
              <a:gd name="connsiteY8" fmla="*/ 4415790 h 4588510"/>
              <a:gd name="connsiteX9" fmla="*/ 1490980 w 2586990"/>
              <a:gd name="connsiteY9" fmla="*/ 4229100 h 4588510"/>
              <a:gd name="connsiteX10" fmla="*/ 1154430 w 2586990"/>
              <a:gd name="connsiteY10" fmla="*/ 3970020 h 4588510"/>
              <a:gd name="connsiteX11" fmla="*/ 843280 w 2586990"/>
              <a:gd name="connsiteY11" fmla="*/ 3657600 h 4588510"/>
              <a:gd name="connsiteX12" fmla="*/ 556260 w 2586990"/>
              <a:gd name="connsiteY12" fmla="*/ 3307080 h 4588510"/>
              <a:gd name="connsiteX13" fmla="*/ 347980 w 2586990"/>
              <a:gd name="connsiteY13" fmla="*/ 2921000 h 4588510"/>
              <a:gd name="connsiteX14" fmla="*/ 175260 w 2586990"/>
              <a:gd name="connsiteY14" fmla="*/ 2499360 h 4588510"/>
              <a:gd name="connsiteX15" fmla="*/ 95250 w 2586990"/>
              <a:gd name="connsiteY15" fmla="*/ 2179320 h 4588510"/>
              <a:gd name="connsiteX16" fmla="*/ 34290 w 2586990"/>
              <a:gd name="connsiteY16" fmla="*/ 1878330 h 4588510"/>
              <a:gd name="connsiteX17" fmla="*/ 15240 w 2586990"/>
              <a:gd name="connsiteY17" fmla="*/ 1642110 h 4588510"/>
              <a:gd name="connsiteX18" fmla="*/ 0 w 2586990"/>
              <a:gd name="connsiteY18" fmla="*/ 1379220 h 4588510"/>
              <a:gd name="connsiteX19" fmla="*/ 24130 w 2586990"/>
              <a:gd name="connsiteY19" fmla="*/ 1056640 h 4588510"/>
              <a:gd name="connsiteX20" fmla="*/ 106680 w 2586990"/>
              <a:gd name="connsiteY20" fmla="*/ 622300 h 4588510"/>
              <a:gd name="connsiteX21" fmla="*/ 163830 w 2586990"/>
              <a:gd name="connsiteY21" fmla="*/ 392430 h 4588510"/>
              <a:gd name="connsiteX22" fmla="*/ 259080 w 2586990"/>
              <a:gd name="connsiteY22" fmla="*/ 152400 h 4588510"/>
              <a:gd name="connsiteX23" fmla="*/ 335280 w 2586990"/>
              <a:gd name="connsiteY23" fmla="*/ 0 h 4588510"/>
              <a:gd name="connsiteX0" fmla="*/ 335280 w 2587861"/>
              <a:gd name="connsiteY0" fmla="*/ 0 h 4588510"/>
              <a:gd name="connsiteX1" fmla="*/ 1417320 w 2587861"/>
              <a:gd name="connsiteY1" fmla="*/ 511810 h 4588510"/>
              <a:gd name="connsiteX2" fmla="*/ 1306830 w 2587861"/>
              <a:gd name="connsiteY2" fmla="*/ 834390 h 4588510"/>
              <a:gd name="connsiteX3" fmla="*/ 1228090 w 2587861"/>
              <a:gd name="connsiteY3" fmla="*/ 1468120 h 4588510"/>
              <a:gd name="connsiteX4" fmla="*/ 1422400 w 2587861"/>
              <a:gd name="connsiteY4" fmla="*/ 2346960 h 4588510"/>
              <a:gd name="connsiteX5" fmla="*/ 1844040 w 2587861"/>
              <a:gd name="connsiteY5" fmla="*/ 2937510 h 4588510"/>
              <a:gd name="connsiteX6" fmla="*/ 2240280 w 2587861"/>
              <a:gd name="connsiteY6" fmla="*/ 3272790 h 4588510"/>
              <a:gd name="connsiteX7" fmla="*/ 2586990 w 2587861"/>
              <a:gd name="connsiteY7" fmla="*/ 3470910 h 4588510"/>
              <a:gd name="connsiteX8" fmla="*/ 2152650 w 2587861"/>
              <a:gd name="connsiteY8" fmla="*/ 4588510 h 4588510"/>
              <a:gd name="connsiteX9" fmla="*/ 1790700 w 2587861"/>
              <a:gd name="connsiteY9" fmla="*/ 4415790 h 4588510"/>
              <a:gd name="connsiteX10" fmla="*/ 1490980 w 2587861"/>
              <a:gd name="connsiteY10" fmla="*/ 4229100 h 4588510"/>
              <a:gd name="connsiteX11" fmla="*/ 1154430 w 2587861"/>
              <a:gd name="connsiteY11" fmla="*/ 3970020 h 4588510"/>
              <a:gd name="connsiteX12" fmla="*/ 843280 w 2587861"/>
              <a:gd name="connsiteY12" fmla="*/ 3657600 h 4588510"/>
              <a:gd name="connsiteX13" fmla="*/ 556260 w 2587861"/>
              <a:gd name="connsiteY13" fmla="*/ 3307080 h 4588510"/>
              <a:gd name="connsiteX14" fmla="*/ 347980 w 2587861"/>
              <a:gd name="connsiteY14" fmla="*/ 2921000 h 4588510"/>
              <a:gd name="connsiteX15" fmla="*/ 175260 w 2587861"/>
              <a:gd name="connsiteY15" fmla="*/ 2499360 h 4588510"/>
              <a:gd name="connsiteX16" fmla="*/ 95250 w 2587861"/>
              <a:gd name="connsiteY16" fmla="*/ 2179320 h 4588510"/>
              <a:gd name="connsiteX17" fmla="*/ 34290 w 2587861"/>
              <a:gd name="connsiteY17" fmla="*/ 1878330 h 4588510"/>
              <a:gd name="connsiteX18" fmla="*/ 15240 w 2587861"/>
              <a:gd name="connsiteY18" fmla="*/ 1642110 h 4588510"/>
              <a:gd name="connsiteX19" fmla="*/ 0 w 2587861"/>
              <a:gd name="connsiteY19" fmla="*/ 1379220 h 4588510"/>
              <a:gd name="connsiteX20" fmla="*/ 24130 w 2587861"/>
              <a:gd name="connsiteY20" fmla="*/ 1056640 h 4588510"/>
              <a:gd name="connsiteX21" fmla="*/ 106680 w 2587861"/>
              <a:gd name="connsiteY21" fmla="*/ 622300 h 4588510"/>
              <a:gd name="connsiteX22" fmla="*/ 163830 w 2587861"/>
              <a:gd name="connsiteY22" fmla="*/ 392430 h 4588510"/>
              <a:gd name="connsiteX23" fmla="*/ 259080 w 2587861"/>
              <a:gd name="connsiteY23" fmla="*/ 152400 h 4588510"/>
              <a:gd name="connsiteX24" fmla="*/ 335280 w 2587861"/>
              <a:gd name="connsiteY24" fmla="*/ 0 h 4588510"/>
              <a:gd name="connsiteX0" fmla="*/ 335280 w 2600377"/>
              <a:gd name="connsiteY0" fmla="*/ 0 h 4588510"/>
              <a:gd name="connsiteX1" fmla="*/ 1417320 w 2600377"/>
              <a:gd name="connsiteY1" fmla="*/ 511810 h 4588510"/>
              <a:gd name="connsiteX2" fmla="*/ 1306830 w 2600377"/>
              <a:gd name="connsiteY2" fmla="*/ 834390 h 4588510"/>
              <a:gd name="connsiteX3" fmla="*/ 1228090 w 2600377"/>
              <a:gd name="connsiteY3" fmla="*/ 1468120 h 4588510"/>
              <a:gd name="connsiteX4" fmla="*/ 1422400 w 2600377"/>
              <a:gd name="connsiteY4" fmla="*/ 2346960 h 4588510"/>
              <a:gd name="connsiteX5" fmla="*/ 1844040 w 2600377"/>
              <a:gd name="connsiteY5" fmla="*/ 2937510 h 4588510"/>
              <a:gd name="connsiteX6" fmla="*/ 2240280 w 2600377"/>
              <a:gd name="connsiteY6" fmla="*/ 3272790 h 4588510"/>
              <a:gd name="connsiteX7" fmla="*/ 2457450 w 2600377"/>
              <a:gd name="connsiteY7" fmla="*/ 3379470 h 4588510"/>
              <a:gd name="connsiteX8" fmla="*/ 2586990 w 2600377"/>
              <a:gd name="connsiteY8" fmla="*/ 3470910 h 4588510"/>
              <a:gd name="connsiteX9" fmla="*/ 2152650 w 2600377"/>
              <a:gd name="connsiteY9" fmla="*/ 4588510 h 4588510"/>
              <a:gd name="connsiteX10" fmla="*/ 1790700 w 2600377"/>
              <a:gd name="connsiteY10" fmla="*/ 4415790 h 4588510"/>
              <a:gd name="connsiteX11" fmla="*/ 1490980 w 2600377"/>
              <a:gd name="connsiteY11" fmla="*/ 4229100 h 4588510"/>
              <a:gd name="connsiteX12" fmla="*/ 1154430 w 2600377"/>
              <a:gd name="connsiteY12" fmla="*/ 3970020 h 4588510"/>
              <a:gd name="connsiteX13" fmla="*/ 843280 w 2600377"/>
              <a:gd name="connsiteY13" fmla="*/ 3657600 h 4588510"/>
              <a:gd name="connsiteX14" fmla="*/ 556260 w 2600377"/>
              <a:gd name="connsiteY14" fmla="*/ 3307080 h 4588510"/>
              <a:gd name="connsiteX15" fmla="*/ 347980 w 2600377"/>
              <a:gd name="connsiteY15" fmla="*/ 2921000 h 4588510"/>
              <a:gd name="connsiteX16" fmla="*/ 175260 w 2600377"/>
              <a:gd name="connsiteY16" fmla="*/ 2499360 h 4588510"/>
              <a:gd name="connsiteX17" fmla="*/ 95250 w 2600377"/>
              <a:gd name="connsiteY17" fmla="*/ 2179320 h 4588510"/>
              <a:gd name="connsiteX18" fmla="*/ 34290 w 2600377"/>
              <a:gd name="connsiteY18" fmla="*/ 1878330 h 4588510"/>
              <a:gd name="connsiteX19" fmla="*/ 15240 w 2600377"/>
              <a:gd name="connsiteY19" fmla="*/ 1642110 h 4588510"/>
              <a:gd name="connsiteX20" fmla="*/ 0 w 2600377"/>
              <a:gd name="connsiteY20" fmla="*/ 1379220 h 4588510"/>
              <a:gd name="connsiteX21" fmla="*/ 24130 w 2600377"/>
              <a:gd name="connsiteY21" fmla="*/ 1056640 h 4588510"/>
              <a:gd name="connsiteX22" fmla="*/ 106680 w 2600377"/>
              <a:gd name="connsiteY22" fmla="*/ 622300 h 4588510"/>
              <a:gd name="connsiteX23" fmla="*/ 163830 w 2600377"/>
              <a:gd name="connsiteY23" fmla="*/ 392430 h 4588510"/>
              <a:gd name="connsiteX24" fmla="*/ 259080 w 2600377"/>
              <a:gd name="connsiteY24" fmla="*/ 152400 h 4588510"/>
              <a:gd name="connsiteX25" fmla="*/ 335280 w 2600377"/>
              <a:gd name="connsiteY25" fmla="*/ 0 h 4588510"/>
              <a:gd name="connsiteX0" fmla="*/ 335280 w 2601326"/>
              <a:gd name="connsiteY0" fmla="*/ 0 h 4588510"/>
              <a:gd name="connsiteX1" fmla="*/ 1417320 w 2601326"/>
              <a:gd name="connsiteY1" fmla="*/ 511810 h 4588510"/>
              <a:gd name="connsiteX2" fmla="*/ 1306830 w 2601326"/>
              <a:gd name="connsiteY2" fmla="*/ 834390 h 4588510"/>
              <a:gd name="connsiteX3" fmla="*/ 1228090 w 2601326"/>
              <a:gd name="connsiteY3" fmla="*/ 1468120 h 4588510"/>
              <a:gd name="connsiteX4" fmla="*/ 1422400 w 2601326"/>
              <a:gd name="connsiteY4" fmla="*/ 2346960 h 4588510"/>
              <a:gd name="connsiteX5" fmla="*/ 1844040 w 2601326"/>
              <a:gd name="connsiteY5" fmla="*/ 2937510 h 4588510"/>
              <a:gd name="connsiteX6" fmla="*/ 2240280 w 2601326"/>
              <a:gd name="connsiteY6" fmla="*/ 3272790 h 4588510"/>
              <a:gd name="connsiteX7" fmla="*/ 2468880 w 2601326"/>
              <a:gd name="connsiteY7" fmla="*/ 3394710 h 4588510"/>
              <a:gd name="connsiteX8" fmla="*/ 2586990 w 2601326"/>
              <a:gd name="connsiteY8" fmla="*/ 3470910 h 4588510"/>
              <a:gd name="connsiteX9" fmla="*/ 2152650 w 2601326"/>
              <a:gd name="connsiteY9" fmla="*/ 4588510 h 4588510"/>
              <a:gd name="connsiteX10" fmla="*/ 1790700 w 2601326"/>
              <a:gd name="connsiteY10" fmla="*/ 4415790 h 4588510"/>
              <a:gd name="connsiteX11" fmla="*/ 1490980 w 2601326"/>
              <a:gd name="connsiteY11" fmla="*/ 4229100 h 4588510"/>
              <a:gd name="connsiteX12" fmla="*/ 1154430 w 2601326"/>
              <a:gd name="connsiteY12" fmla="*/ 3970020 h 4588510"/>
              <a:gd name="connsiteX13" fmla="*/ 843280 w 2601326"/>
              <a:gd name="connsiteY13" fmla="*/ 3657600 h 4588510"/>
              <a:gd name="connsiteX14" fmla="*/ 556260 w 2601326"/>
              <a:gd name="connsiteY14" fmla="*/ 3307080 h 4588510"/>
              <a:gd name="connsiteX15" fmla="*/ 347980 w 2601326"/>
              <a:gd name="connsiteY15" fmla="*/ 2921000 h 4588510"/>
              <a:gd name="connsiteX16" fmla="*/ 175260 w 2601326"/>
              <a:gd name="connsiteY16" fmla="*/ 2499360 h 4588510"/>
              <a:gd name="connsiteX17" fmla="*/ 95250 w 2601326"/>
              <a:gd name="connsiteY17" fmla="*/ 2179320 h 4588510"/>
              <a:gd name="connsiteX18" fmla="*/ 34290 w 2601326"/>
              <a:gd name="connsiteY18" fmla="*/ 1878330 h 4588510"/>
              <a:gd name="connsiteX19" fmla="*/ 15240 w 2601326"/>
              <a:gd name="connsiteY19" fmla="*/ 1642110 h 4588510"/>
              <a:gd name="connsiteX20" fmla="*/ 0 w 2601326"/>
              <a:gd name="connsiteY20" fmla="*/ 1379220 h 4588510"/>
              <a:gd name="connsiteX21" fmla="*/ 24130 w 2601326"/>
              <a:gd name="connsiteY21" fmla="*/ 1056640 h 4588510"/>
              <a:gd name="connsiteX22" fmla="*/ 106680 w 2601326"/>
              <a:gd name="connsiteY22" fmla="*/ 622300 h 4588510"/>
              <a:gd name="connsiteX23" fmla="*/ 163830 w 2601326"/>
              <a:gd name="connsiteY23" fmla="*/ 392430 h 4588510"/>
              <a:gd name="connsiteX24" fmla="*/ 259080 w 2601326"/>
              <a:gd name="connsiteY24" fmla="*/ 152400 h 4588510"/>
              <a:gd name="connsiteX25" fmla="*/ 335280 w 2601326"/>
              <a:gd name="connsiteY25" fmla="*/ 0 h 4588510"/>
              <a:gd name="connsiteX0" fmla="*/ 335280 w 2619188"/>
              <a:gd name="connsiteY0" fmla="*/ 0 h 4588510"/>
              <a:gd name="connsiteX1" fmla="*/ 1417320 w 2619188"/>
              <a:gd name="connsiteY1" fmla="*/ 511810 h 4588510"/>
              <a:gd name="connsiteX2" fmla="*/ 1306830 w 2619188"/>
              <a:gd name="connsiteY2" fmla="*/ 834390 h 4588510"/>
              <a:gd name="connsiteX3" fmla="*/ 1228090 w 2619188"/>
              <a:gd name="connsiteY3" fmla="*/ 1468120 h 4588510"/>
              <a:gd name="connsiteX4" fmla="*/ 1422400 w 2619188"/>
              <a:gd name="connsiteY4" fmla="*/ 2346960 h 4588510"/>
              <a:gd name="connsiteX5" fmla="*/ 1844040 w 2619188"/>
              <a:gd name="connsiteY5" fmla="*/ 2937510 h 4588510"/>
              <a:gd name="connsiteX6" fmla="*/ 2240280 w 2619188"/>
              <a:gd name="connsiteY6" fmla="*/ 3272790 h 4588510"/>
              <a:gd name="connsiteX7" fmla="*/ 2564130 w 2619188"/>
              <a:gd name="connsiteY7" fmla="*/ 3432810 h 4588510"/>
              <a:gd name="connsiteX8" fmla="*/ 2586990 w 2619188"/>
              <a:gd name="connsiteY8" fmla="*/ 3470910 h 4588510"/>
              <a:gd name="connsiteX9" fmla="*/ 2152650 w 2619188"/>
              <a:gd name="connsiteY9" fmla="*/ 4588510 h 4588510"/>
              <a:gd name="connsiteX10" fmla="*/ 1790700 w 2619188"/>
              <a:gd name="connsiteY10" fmla="*/ 4415790 h 4588510"/>
              <a:gd name="connsiteX11" fmla="*/ 1490980 w 2619188"/>
              <a:gd name="connsiteY11" fmla="*/ 4229100 h 4588510"/>
              <a:gd name="connsiteX12" fmla="*/ 1154430 w 2619188"/>
              <a:gd name="connsiteY12" fmla="*/ 3970020 h 4588510"/>
              <a:gd name="connsiteX13" fmla="*/ 843280 w 2619188"/>
              <a:gd name="connsiteY13" fmla="*/ 3657600 h 4588510"/>
              <a:gd name="connsiteX14" fmla="*/ 556260 w 2619188"/>
              <a:gd name="connsiteY14" fmla="*/ 3307080 h 4588510"/>
              <a:gd name="connsiteX15" fmla="*/ 347980 w 2619188"/>
              <a:gd name="connsiteY15" fmla="*/ 2921000 h 4588510"/>
              <a:gd name="connsiteX16" fmla="*/ 175260 w 2619188"/>
              <a:gd name="connsiteY16" fmla="*/ 2499360 h 4588510"/>
              <a:gd name="connsiteX17" fmla="*/ 95250 w 2619188"/>
              <a:gd name="connsiteY17" fmla="*/ 2179320 h 4588510"/>
              <a:gd name="connsiteX18" fmla="*/ 34290 w 2619188"/>
              <a:gd name="connsiteY18" fmla="*/ 1878330 h 4588510"/>
              <a:gd name="connsiteX19" fmla="*/ 15240 w 2619188"/>
              <a:gd name="connsiteY19" fmla="*/ 1642110 h 4588510"/>
              <a:gd name="connsiteX20" fmla="*/ 0 w 2619188"/>
              <a:gd name="connsiteY20" fmla="*/ 1379220 h 4588510"/>
              <a:gd name="connsiteX21" fmla="*/ 24130 w 2619188"/>
              <a:gd name="connsiteY21" fmla="*/ 1056640 h 4588510"/>
              <a:gd name="connsiteX22" fmla="*/ 106680 w 2619188"/>
              <a:gd name="connsiteY22" fmla="*/ 622300 h 4588510"/>
              <a:gd name="connsiteX23" fmla="*/ 163830 w 2619188"/>
              <a:gd name="connsiteY23" fmla="*/ 392430 h 4588510"/>
              <a:gd name="connsiteX24" fmla="*/ 259080 w 2619188"/>
              <a:gd name="connsiteY24" fmla="*/ 152400 h 4588510"/>
              <a:gd name="connsiteX25" fmla="*/ 335280 w 2619188"/>
              <a:gd name="connsiteY25" fmla="*/ 0 h 4588510"/>
              <a:gd name="connsiteX0" fmla="*/ 335280 w 2564787"/>
              <a:gd name="connsiteY0" fmla="*/ 0 h 4588510"/>
              <a:gd name="connsiteX1" fmla="*/ 1417320 w 2564787"/>
              <a:gd name="connsiteY1" fmla="*/ 511810 h 4588510"/>
              <a:gd name="connsiteX2" fmla="*/ 1306830 w 2564787"/>
              <a:gd name="connsiteY2" fmla="*/ 834390 h 4588510"/>
              <a:gd name="connsiteX3" fmla="*/ 1228090 w 2564787"/>
              <a:gd name="connsiteY3" fmla="*/ 1468120 h 4588510"/>
              <a:gd name="connsiteX4" fmla="*/ 1422400 w 2564787"/>
              <a:gd name="connsiteY4" fmla="*/ 2346960 h 4588510"/>
              <a:gd name="connsiteX5" fmla="*/ 1844040 w 2564787"/>
              <a:gd name="connsiteY5" fmla="*/ 2937510 h 4588510"/>
              <a:gd name="connsiteX6" fmla="*/ 2240280 w 2564787"/>
              <a:gd name="connsiteY6" fmla="*/ 3272790 h 4588510"/>
              <a:gd name="connsiteX7" fmla="*/ 2564130 w 2564787"/>
              <a:gd name="connsiteY7" fmla="*/ 3432810 h 4588510"/>
              <a:gd name="connsiteX8" fmla="*/ 2152650 w 2564787"/>
              <a:gd name="connsiteY8" fmla="*/ 4588510 h 4588510"/>
              <a:gd name="connsiteX9" fmla="*/ 1790700 w 2564787"/>
              <a:gd name="connsiteY9" fmla="*/ 4415790 h 4588510"/>
              <a:gd name="connsiteX10" fmla="*/ 1490980 w 2564787"/>
              <a:gd name="connsiteY10" fmla="*/ 4229100 h 4588510"/>
              <a:gd name="connsiteX11" fmla="*/ 1154430 w 2564787"/>
              <a:gd name="connsiteY11" fmla="*/ 3970020 h 4588510"/>
              <a:gd name="connsiteX12" fmla="*/ 843280 w 2564787"/>
              <a:gd name="connsiteY12" fmla="*/ 3657600 h 4588510"/>
              <a:gd name="connsiteX13" fmla="*/ 556260 w 2564787"/>
              <a:gd name="connsiteY13" fmla="*/ 3307080 h 4588510"/>
              <a:gd name="connsiteX14" fmla="*/ 347980 w 2564787"/>
              <a:gd name="connsiteY14" fmla="*/ 2921000 h 4588510"/>
              <a:gd name="connsiteX15" fmla="*/ 175260 w 2564787"/>
              <a:gd name="connsiteY15" fmla="*/ 2499360 h 4588510"/>
              <a:gd name="connsiteX16" fmla="*/ 95250 w 2564787"/>
              <a:gd name="connsiteY16" fmla="*/ 2179320 h 4588510"/>
              <a:gd name="connsiteX17" fmla="*/ 34290 w 2564787"/>
              <a:gd name="connsiteY17" fmla="*/ 1878330 h 4588510"/>
              <a:gd name="connsiteX18" fmla="*/ 15240 w 2564787"/>
              <a:gd name="connsiteY18" fmla="*/ 1642110 h 4588510"/>
              <a:gd name="connsiteX19" fmla="*/ 0 w 2564787"/>
              <a:gd name="connsiteY19" fmla="*/ 1379220 h 4588510"/>
              <a:gd name="connsiteX20" fmla="*/ 24130 w 2564787"/>
              <a:gd name="connsiteY20" fmla="*/ 1056640 h 4588510"/>
              <a:gd name="connsiteX21" fmla="*/ 106680 w 2564787"/>
              <a:gd name="connsiteY21" fmla="*/ 622300 h 4588510"/>
              <a:gd name="connsiteX22" fmla="*/ 163830 w 2564787"/>
              <a:gd name="connsiteY22" fmla="*/ 392430 h 4588510"/>
              <a:gd name="connsiteX23" fmla="*/ 259080 w 2564787"/>
              <a:gd name="connsiteY23" fmla="*/ 152400 h 4588510"/>
              <a:gd name="connsiteX24" fmla="*/ 335280 w 2564787"/>
              <a:gd name="connsiteY24" fmla="*/ 0 h 4588510"/>
              <a:gd name="connsiteX0" fmla="*/ 335280 w 2568587"/>
              <a:gd name="connsiteY0" fmla="*/ 0 h 4588510"/>
              <a:gd name="connsiteX1" fmla="*/ 1417320 w 2568587"/>
              <a:gd name="connsiteY1" fmla="*/ 511810 h 4588510"/>
              <a:gd name="connsiteX2" fmla="*/ 1306830 w 2568587"/>
              <a:gd name="connsiteY2" fmla="*/ 834390 h 4588510"/>
              <a:gd name="connsiteX3" fmla="*/ 1228090 w 2568587"/>
              <a:gd name="connsiteY3" fmla="*/ 1468120 h 4588510"/>
              <a:gd name="connsiteX4" fmla="*/ 1422400 w 2568587"/>
              <a:gd name="connsiteY4" fmla="*/ 2346960 h 4588510"/>
              <a:gd name="connsiteX5" fmla="*/ 1844040 w 2568587"/>
              <a:gd name="connsiteY5" fmla="*/ 2937510 h 4588510"/>
              <a:gd name="connsiteX6" fmla="*/ 2240280 w 2568587"/>
              <a:gd name="connsiteY6" fmla="*/ 3272790 h 4588510"/>
              <a:gd name="connsiteX7" fmla="*/ 2567940 w 2568587"/>
              <a:gd name="connsiteY7" fmla="*/ 3455670 h 4588510"/>
              <a:gd name="connsiteX8" fmla="*/ 2152650 w 2568587"/>
              <a:gd name="connsiteY8" fmla="*/ 4588510 h 4588510"/>
              <a:gd name="connsiteX9" fmla="*/ 1790700 w 2568587"/>
              <a:gd name="connsiteY9" fmla="*/ 4415790 h 4588510"/>
              <a:gd name="connsiteX10" fmla="*/ 1490980 w 2568587"/>
              <a:gd name="connsiteY10" fmla="*/ 4229100 h 4588510"/>
              <a:gd name="connsiteX11" fmla="*/ 1154430 w 2568587"/>
              <a:gd name="connsiteY11" fmla="*/ 3970020 h 4588510"/>
              <a:gd name="connsiteX12" fmla="*/ 843280 w 2568587"/>
              <a:gd name="connsiteY12" fmla="*/ 3657600 h 4588510"/>
              <a:gd name="connsiteX13" fmla="*/ 556260 w 2568587"/>
              <a:gd name="connsiteY13" fmla="*/ 3307080 h 4588510"/>
              <a:gd name="connsiteX14" fmla="*/ 347980 w 2568587"/>
              <a:gd name="connsiteY14" fmla="*/ 2921000 h 4588510"/>
              <a:gd name="connsiteX15" fmla="*/ 175260 w 2568587"/>
              <a:gd name="connsiteY15" fmla="*/ 2499360 h 4588510"/>
              <a:gd name="connsiteX16" fmla="*/ 95250 w 2568587"/>
              <a:gd name="connsiteY16" fmla="*/ 2179320 h 4588510"/>
              <a:gd name="connsiteX17" fmla="*/ 34290 w 2568587"/>
              <a:gd name="connsiteY17" fmla="*/ 1878330 h 4588510"/>
              <a:gd name="connsiteX18" fmla="*/ 15240 w 2568587"/>
              <a:gd name="connsiteY18" fmla="*/ 1642110 h 4588510"/>
              <a:gd name="connsiteX19" fmla="*/ 0 w 2568587"/>
              <a:gd name="connsiteY19" fmla="*/ 1379220 h 4588510"/>
              <a:gd name="connsiteX20" fmla="*/ 24130 w 2568587"/>
              <a:gd name="connsiteY20" fmla="*/ 1056640 h 4588510"/>
              <a:gd name="connsiteX21" fmla="*/ 106680 w 2568587"/>
              <a:gd name="connsiteY21" fmla="*/ 622300 h 4588510"/>
              <a:gd name="connsiteX22" fmla="*/ 163830 w 2568587"/>
              <a:gd name="connsiteY22" fmla="*/ 392430 h 4588510"/>
              <a:gd name="connsiteX23" fmla="*/ 259080 w 2568587"/>
              <a:gd name="connsiteY23" fmla="*/ 152400 h 4588510"/>
              <a:gd name="connsiteX24" fmla="*/ 335280 w 2568587"/>
              <a:gd name="connsiteY24" fmla="*/ 0 h 4588510"/>
              <a:gd name="connsiteX0" fmla="*/ 335280 w 2599859"/>
              <a:gd name="connsiteY0" fmla="*/ 0 h 4588510"/>
              <a:gd name="connsiteX1" fmla="*/ 1417320 w 2599859"/>
              <a:gd name="connsiteY1" fmla="*/ 511810 h 4588510"/>
              <a:gd name="connsiteX2" fmla="*/ 1306830 w 2599859"/>
              <a:gd name="connsiteY2" fmla="*/ 834390 h 4588510"/>
              <a:gd name="connsiteX3" fmla="*/ 1228090 w 2599859"/>
              <a:gd name="connsiteY3" fmla="*/ 1468120 h 4588510"/>
              <a:gd name="connsiteX4" fmla="*/ 1422400 w 2599859"/>
              <a:gd name="connsiteY4" fmla="*/ 2346960 h 4588510"/>
              <a:gd name="connsiteX5" fmla="*/ 1844040 w 2599859"/>
              <a:gd name="connsiteY5" fmla="*/ 2937510 h 4588510"/>
              <a:gd name="connsiteX6" fmla="*/ 2240280 w 2599859"/>
              <a:gd name="connsiteY6" fmla="*/ 3272790 h 4588510"/>
              <a:gd name="connsiteX7" fmla="*/ 2541270 w 2599859"/>
              <a:gd name="connsiteY7" fmla="*/ 3440430 h 4588510"/>
              <a:gd name="connsiteX8" fmla="*/ 2567940 w 2599859"/>
              <a:gd name="connsiteY8" fmla="*/ 3455670 h 4588510"/>
              <a:gd name="connsiteX9" fmla="*/ 2152650 w 2599859"/>
              <a:gd name="connsiteY9" fmla="*/ 4588510 h 4588510"/>
              <a:gd name="connsiteX10" fmla="*/ 1790700 w 2599859"/>
              <a:gd name="connsiteY10" fmla="*/ 4415790 h 4588510"/>
              <a:gd name="connsiteX11" fmla="*/ 1490980 w 2599859"/>
              <a:gd name="connsiteY11" fmla="*/ 4229100 h 4588510"/>
              <a:gd name="connsiteX12" fmla="*/ 1154430 w 2599859"/>
              <a:gd name="connsiteY12" fmla="*/ 3970020 h 4588510"/>
              <a:gd name="connsiteX13" fmla="*/ 843280 w 2599859"/>
              <a:gd name="connsiteY13" fmla="*/ 3657600 h 4588510"/>
              <a:gd name="connsiteX14" fmla="*/ 556260 w 2599859"/>
              <a:gd name="connsiteY14" fmla="*/ 3307080 h 4588510"/>
              <a:gd name="connsiteX15" fmla="*/ 347980 w 2599859"/>
              <a:gd name="connsiteY15" fmla="*/ 2921000 h 4588510"/>
              <a:gd name="connsiteX16" fmla="*/ 175260 w 2599859"/>
              <a:gd name="connsiteY16" fmla="*/ 2499360 h 4588510"/>
              <a:gd name="connsiteX17" fmla="*/ 95250 w 2599859"/>
              <a:gd name="connsiteY17" fmla="*/ 2179320 h 4588510"/>
              <a:gd name="connsiteX18" fmla="*/ 34290 w 2599859"/>
              <a:gd name="connsiteY18" fmla="*/ 1878330 h 4588510"/>
              <a:gd name="connsiteX19" fmla="*/ 15240 w 2599859"/>
              <a:gd name="connsiteY19" fmla="*/ 1642110 h 4588510"/>
              <a:gd name="connsiteX20" fmla="*/ 0 w 2599859"/>
              <a:gd name="connsiteY20" fmla="*/ 1379220 h 4588510"/>
              <a:gd name="connsiteX21" fmla="*/ 24130 w 2599859"/>
              <a:gd name="connsiteY21" fmla="*/ 1056640 h 4588510"/>
              <a:gd name="connsiteX22" fmla="*/ 106680 w 2599859"/>
              <a:gd name="connsiteY22" fmla="*/ 622300 h 4588510"/>
              <a:gd name="connsiteX23" fmla="*/ 163830 w 2599859"/>
              <a:gd name="connsiteY23" fmla="*/ 392430 h 4588510"/>
              <a:gd name="connsiteX24" fmla="*/ 259080 w 2599859"/>
              <a:gd name="connsiteY24" fmla="*/ 152400 h 4588510"/>
              <a:gd name="connsiteX25" fmla="*/ 335280 w 2599859"/>
              <a:gd name="connsiteY25" fmla="*/ 0 h 4588510"/>
              <a:gd name="connsiteX0" fmla="*/ 335280 w 2542010"/>
              <a:gd name="connsiteY0" fmla="*/ 0 h 4588510"/>
              <a:gd name="connsiteX1" fmla="*/ 1417320 w 2542010"/>
              <a:gd name="connsiteY1" fmla="*/ 511810 h 4588510"/>
              <a:gd name="connsiteX2" fmla="*/ 1306830 w 2542010"/>
              <a:gd name="connsiteY2" fmla="*/ 834390 h 4588510"/>
              <a:gd name="connsiteX3" fmla="*/ 1228090 w 2542010"/>
              <a:gd name="connsiteY3" fmla="*/ 1468120 h 4588510"/>
              <a:gd name="connsiteX4" fmla="*/ 1422400 w 2542010"/>
              <a:gd name="connsiteY4" fmla="*/ 2346960 h 4588510"/>
              <a:gd name="connsiteX5" fmla="*/ 1844040 w 2542010"/>
              <a:gd name="connsiteY5" fmla="*/ 2937510 h 4588510"/>
              <a:gd name="connsiteX6" fmla="*/ 2240280 w 2542010"/>
              <a:gd name="connsiteY6" fmla="*/ 3272790 h 4588510"/>
              <a:gd name="connsiteX7" fmla="*/ 2541270 w 2542010"/>
              <a:gd name="connsiteY7" fmla="*/ 3440430 h 4588510"/>
              <a:gd name="connsiteX8" fmla="*/ 2152650 w 2542010"/>
              <a:gd name="connsiteY8" fmla="*/ 4588510 h 4588510"/>
              <a:gd name="connsiteX9" fmla="*/ 1790700 w 2542010"/>
              <a:gd name="connsiteY9" fmla="*/ 4415790 h 4588510"/>
              <a:gd name="connsiteX10" fmla="*/ 1490980 w 2542010"/>
              <a:gd name="connsiteY10" fmla="*/ 4229100 h 4588510"/>
              <a:gd name="connsiteX11" fmla="*/ 1154430 w 2542010"/>
              <a:gd name="connsiteY11" fmla="*/ 3970020 h 4588510"/>
              <a:gd name="connsiteX12" fmla="*/ 843280 w 2542010"/>
              <a:gd name="connsiteY12" fmla="*/ 3657600 h 4588510"/>
              <a:gd name="connsiteX13" fmla="*/ 556260 w 2542010"/>
              <a:gd name="connsiteY13" fmla="*/ 3307080 h 4588510"/>
              <a:gd name="connsiteX14" fmla="*/ 347980 w 2542010"/>
              <a:gd name="connsiteY14" fmla="*/ 2921000 h 4588510"/>
              <a:gd name="connsiteX15" fmla="*/ 175260 w 2542010"/>
              <a:gd name="connsiteY15" fmla="*/ 2499360 h 4588510"/>
              <a:gd name="connsiteX16" fmla="*/ 95250 w 2542010"/>
              <a:gd name="connsiteY16" fmla="*/ 2179320 h 4588510"/>
              <a:gd name="connsiteX17" fmla="*/ 34290 w 2542010"/>
              <a:gd name="connsiteY17" fmla="*/ 1878330 h 4588510"/>
              <a:gd name="connsiteX18" fmla="*/ 15240 w 2542010"/>
              <a:gd name="connsiteY18" fmla="*/ 1642110 h 4588510"/>
              <a:gd name="connsiteX19" fmla="*/ 0 w 2542010"/>
              <a:gd name="connsiteY19" fmla="*/ 1379220 h 4588510"/>
              <a:gd name="connsiteX20" fmla="*/ 24130 w 2542010"/>
              <a:gd name="connsiteY20" fmla="*/ 1056640 h 4588510"/>
              <a:gd name="connsiteX21" fmla="*/ 106680 w 2542010"/>
              <a:gd name="connsiteY21" fmla="*/ 622300 h 4588510"/>
              <a:gd name="connsiteX22" fmla="*/ 163830 w 2542010"/>
              <a:gd name="connsiteY22" fmla="*/ 392430 h 4588510"/>
              <a:gd name="connsiteX23" fmla="*/ 259080 w 2542010"/>
              <a:gd name="connsiteY23" fmla="*/ 152400 h 4588510"/>
              <a:gd name="connsiteX24" fmla="*/ 335280 w 2542010"/>
              <a:gd name="connsiteY24" fmla="*/ 0 h 4588510"/>
              <a:gd name="connsiteX0" fmla="*/ 335280 w 2560994"/>
              <a:gd name="connsiteY0" fmla="*/ 0 h 4588510"/>
              <a:gd name="connsiteX1" fmla="*/ 1417320 w 2560994"/>
              <a:gd name="connsiteY1" fmla="*/ 511810 h 4588510"/>
              <a:gd name="connsiteX2" fmla="*/ 1306830 w 2560994"/>
              <a:gd name="connsiteY2" fmla="*/ 834390 h 4588510"/>
              <a:gd name="connsiteX3" fmla="*/ 1228090 w 2560994"/>
              <a:gd name="connsiteY3" fmla="*/ 1468120 h 4588510"/>
              <a:gd name="connsiteX4" fmla="*/ 1422400 w 2560994"/>
              <a:gd name="connsiteY4" fmla="*/ 2346960 h 4588510"/>
              <a:gd name="connsiteX5" fmla="*/ 1844040 w 2560994"/>
              <a:gd name="connsiteY5" fmla="*/ 2937510 h 4588510"/>
              <a:gd name="connsiteX6" fmla="*/ 2240280 w 2560994"/>
              <a:gd name="connsiteY6" fmla="*/ 3272790 h 4588510"/>
              <a:gd name="connsiteX7" fmla="*/ 2476500 w 2560994"/>
              <a:gd name="connsiteY7" fmla="*/ 3398520 h 4588510"/>
              <a:gd name="connsiteX8" fmla="*/ 2541270 w 2560994"/>
              <a:gd name="connsiteY8" fmla="*/ 3440430 h 4588510"/>
              <a:gd name="connsiteX9" fmla="*/ 2152650 w 2560994"/>
              <a:gd name="connsiteY9" fmla="*/ 4588510 h 4588510"/>
              <a:gd name="connsiteX10" fmla="*/ 1790700 w 2560994"/>
              <a:gd name="connsiteY10" fmla="*/ 4415790 h 4588510"/>
              <a:gd name="connsiteX11" fmla="*/ 1490980 w 2560994"/>
              <a:gd name="connsiteY11" fmla="*/ 4229100 h 4588510"/>
              <a:gd name="connsiteX12" fmla="*/ 1154430 w 2560994"/>
              <a:gd name="connsiteY12" fmla="*/ 3970020 h 4588510"/>
              <a:gd name="connsiteX13" fmla="*/ 843280 w 2560994"/>
              <a:gd name="connsiteY13" fmla="*/ 3657600 h 4588510"/>
              <a:gd name="connsiteX14" fmla="*/ 556260 w 2560994"/>
              <a:gd name="connsiteY14" fmla="*/ 3307080 h 4588510"/>
              <a:gd name="connsiteX15" fmla="*/ 347980 w 2560994"/>
              <a:gd name="connsiteY15" fmla="*/ 2921000 h 4588510"/>
              <a:gd name="connsiteX16" fmla="*/ 175260 w 2560994"/>
              <a:gd name="connsiteY16" fmla="*/ 2499360 h 4588510"/>
              <a:gd name="connsiteX17" fmla="*/ 95250 w 2560994"/>
              <a:gd name="connsiteY17" fmla="*/ 2179320 h 4588510"/>
              <a:gd name="connsiteX18" fmla="*/ 34290 w 2560994"/>
              <a:gd name="connsiteY18" fmla="*/ 1878330 h 4588510"/>
              <a:gd name="connsiteX19" fmla="*/ 15240 w 2560994"/>
              <a:gd name="connsiteY19" fmla="*/ 1642110 h 4588510"/>
              <a:gd name="connsiteX20" fmla="*/ 0 w 2560994"/>
              <a:gd name="connsiteY20" fmla="*/ 1379220 h 4588510"/>
              <a:gd name="connsiteX21" fmla="*/ 24130 w 2560994"/>
              <a:gd name="connsiteY21" fmla="*/ 1056640 h 4588510"/>
              <a:gd name="connsiteX22" fmla="*/ 106680 w 2560994"/>
              <a:gd name="connsiteY22" fmla="*/ 622300 h 4588510"/>
              <a:gd name="connsiteX23" fmla="*/ 163830 w 2560994"/>
              <a:gd name="connsiteY23" fmla="*/ 392430 h 4588510"/>
              <a:gd name="connsiteX24" fmla="*/ 259080 w 2560994"/>
              <a:gd name="connsiteY24" fmla="*/ 152400 h 4588510"/>
              <a:gd name="connsiteX25" fmla="*/ 335280 w 2560994"/>
              <a:gd name="connsiteY25" fmla="*/ 0 h 4588510"/>
              <a:gd name="connsiteX0" fmla="*/ 335280 w 2608113"/>
              <a:gd name="connsiteY0" fmla="*/ 0 h 4588510"/>
              <a:gd name="connsiteX1" fmla="*/ 1417320 w 2608113"/>
              <a:gd name="connsiteY1" fmla="*/ 511810 h 4588510"/>
              <a:gd name="connsiteX2" fmla="*/ 1306830 w 2608113"/>
              <a:gd name="connsiteY2" fmla="*/ 834390 h 4588510"/>
              <a:gd name="connsiteX3" fmla="*/ 1228090 w 2608113"/>
              <a:gd name="connsiteY3" fmla="*/ 1468120 h 4588510"/>
              <a:gd name="connsiteX4" fmla="*/ 1422400 w 2608113"/>
              <a:gd name="connsiteY4" fmla="*/ 2346960 h 4588510"/>
              <a:gd name="connsiteX5" fmla="*/ 1844040 w 2608113"/>
              <a:gd name="connsiteY5" fmla="*/ 2937510 h 4588510"/>
              <a:gd name="connsiteX6" fmla="*/ 2240280 w 2608113"/>
              <a:gd name="connsiteY6" fmla="*/ 3272790 h 4588510"/>
              <a:gd name="connsiteX7" fmla="*/ 2476500 w 2608113"/>
              <a:gd name="connsiteY7" fmla="*/ 3398520 h 4588510"/>
              <a:gd name="connsiteX8" fmla="*/ 2594610 w 2608113"/>
              <a:gd name="connsiteY8" fmla="*/ 3459480 h 4588510"/>
              <a:gd name="connsiteX9" fmla="*/ 2152650 w 2608113"/>
              <a:gd name="connsiteY9" fmla="*/ 4588510 h 4588510"/>
              <a:gd name="connsiteX10" fmla="*/ 1790700 w 2608113"/>
              <a:gd name="connsiteY10" fmla="*/ 4415790 h 4588510"/>
              <a:gd name="connsiteX11" fmla="*/ 1490980 w 2608113"/>
              <a:gd name="connsiteY11" fmla="*/ 4229100 h 4588510"/>
              <a:gd name="connsiteX12" fmla="*/ 1154430 w 2608113"/>
              <a:gd name="connsiteY12" fmla="*/ 3970020 h 4588510"/>
              <a:gd name="connsiteX13" fmla="*/ 843280 w 2608113"/>
              <a:gd name="connsiteY13" fmla="*/ 3657600 h 4588510"/>
              <a:gd name="connsiteX14" fmla="*/ 556260 w 2608113"/>
              <a:gd name="connsiteY14" fmla="*/ 3307080 h 4588510"/>
              <a:gd name="connsiteX15" fmla="*/ 347980 w 2608113"/>
              <a:gd name="connsiteY15" fmla="*/ 2921000 h 4588510"/>
              <a:gd name="connsiteX16" fmla="*/ 175260 w 2608113"/>
              <a:gd name="connsiteY16" fmla="*/ 2499360 h 4588510"/>
              <a:gd name="connsiteX17" fmla="*/ 95250 w 2608113"/>
              <a:gd name="connsiteY17" fmla="*/ 2179320 h 4588510"/>
              <a:gd name="connsiteX18" fmla="*/ 34290 w 2608113"/>
              <a:gd name="connsiteY18" fmla="*/ 1878330 h 4588510"/>
              <a:gd name="connsiteX19" fmla="*/ 15240 w 2608113"/>
              <a:gd name="connsiteY19" fmla="*/ 1642110 h 4588510"/>
              <a:gd name="connsiteX20" fmla="*/ 0 w 2608113"/>
              <a:gd name="connsiteY20" fmla="*/ 1379220 h 4588510"/>
              <a:gd name="connsiteX21" fmla="*/ 24130 w 2608113"/>
              <a:gd name="connsiteY21" fmla="*/ 1056640 h 4588510"/>
              <a:gd name="connsiteX22" fmla="*/ 106680 w 2608113"/>
              <a:gd name="connsiteY22" fmla="*/ 622300 h 4588510"/>
              <a:gd name="connsiteX23" fmla="*/ 163830 w 2608113"/>
              <a:gd name="connsiteY23" fmla="*/ 392430 h 4588510"/>
              <a:gd name="connsiteX24" fmla="*/ 259080 w 2608113"/>
              <a:gd name="connsiteY24" fmla="*/ 152400 h 4588510"/>
              <a:gd name="connsiteX25" fmla="*/ 335280 w 2608113"/>
              <a:gd name="connsiteY25" fmla="*/ 0 h 4588510"/>
              <a:gd name="connsiteX0" fmla="*/ 335280 w 2620881"/>
              <a:gd name="connsiteY0" fmla="*/ 0 h 4588510"/>
              <a:gd name="connsiteX1" fmla="*/ 1417320 w 2620881"/>
              <a:gd name="connsiteY1" fmla="*/ 511810 h 4588510"/>
              <a:gd name="connsiteX2" fmla="*/ 1306830 w 2620881"/>
              <a:gd name="connsiteY2" fmla="*/ 834390 h 4588510"/>
              <a:gd name="connsiteX3" fmla="*/ 1228090 w 2620881"/>
              <a:gd name="connsiteY3" fmla="*/ 1468120 h 4588510"/>
              <a:gd name="connsiteX4" fmla="*/ 1422400 w 2620881"/>
              <a:gd name="connsiteY4" fmla="*/ 2346960 h 4588510"/>
              <a:gd name="connsiteX5" fmla="*/ 1844040 w 2620881"/>
              <a:gd name="connsiteY5" fmla="*/ 2937510 h 4588510"/>
              <a:gd name="connsiteX6" fmla="*/ 2240280 w 2620881"/>
              <a:gd name="connsiteY6" fmla="*/ 3272790 h 4588510"/>
              <a:gd name="connsiteX7" fmla="*/ 2560320 w 2620881"/>
              <a:gd name="connsiteY7" fmla="*/ 3432810 h 4588510"/>
              <a:gd name="connsiteX8" fmla="*/ 2594610 w 2620881"/>
              <a:gd name="connsiteY8" fmla="*/ 3459480 h 4588510"/>
              <a:gd name="connsiteX9" fmla="*/ 2152650 w 2620881"/>
              <a:gd name="connsiteY9" fmla="*/ 4588510 h 4588510"/>
              <a:gd name="connsiteX10" fmla="*/ 1790700 w 2620881"/>
              <a:gd name="connsiteY10" fmla="*/ 4415790 h 4588510"/>
              <a:gd name="connsiteX11" fmla="*/ 1490980 w 2620881"/>
              <a:gd name="connsiteY11" fmla="*/ 4229100 h 4588510"/>
              <a:gd name="connsiteX12" fmla="*/ 1154430 w 2620881"/>
              <a:gd name="connsiteY12" fmla="*/ 3970020 h 4588510"/>
              <a:gd name="connsiteX13" fmla="*/ 843280 w 2620881"/>
              <a:gd name="connsiteY13" fmla="*/ 3657600 h 4588510"/>
              <a:gd name="connsiteX14" fmla="*/ 556260 w 2620881"/>
              <a:gd name="connsiteY14" fmla="*/ 3307080 h 4588510"/>
              <a:gd name="connsiteX15" fmla="*/ 347980 w 2620881"/>
              <a:gd name="connsiteY15" fmla="*/ 2921000 h 4588510"/>
              <a:gd name="connsiteX16" fmla="*/ 175260 w 2620881"/>
              <a:gd name="connsiteY16" fmla="*/ 2499360 h 4588510"/>
              <a:gd name="connsiteX17" fmla="*/ 95250 w 2620881"/>
              <a:gd name="connsiteY17" fmla="*/ 2179320 h 4588510"/>
              <a:gd name="connsiteX18" fmla="*/ 34290 w 2620881"/>
              <a:gd name="connsiteY18" fmla="*/ 1878330 h 4588510"/>
              <a:gd name="connsiteX19" fmla="*/ 15240 w 2620881"/>
              <a:gd name="connsiteY19" fmla="*/ 1642110 h 4588510"/>
              <a:gd name="connsiteX20" fmla="*/ 0 w 2620881"/>
              <a:gd name="connsiteY20" fmla="*/ 1379220 h 4588510"/>
              <a:gd name="connsiteX21" fmla="*/ 24130 w 2620881"/>
              <a:gd name="connsiteY21" fmla="*/ 1056640 h 4588510"/>
              <a:gd name="connsiteX22" fmla="*/ 106680 w 2620881"/>
              <a:gd name="connsiteY22" fmla="*/ 622300 h 4588510"/>
              <a:gd name="connsiteX23" fmla="*/ 163830 w 2620881"/>
              <a:gd name="connsiteY23" fmla="*/ 392430 h 4588510"/>
              <a:gd name="connsiteX24" fmla="*/ 259080 w 2620881"/>
              <a:gd name="connsiteY24" fmla="*/ 152400 h 4588510"/>
              <a:gd name="connsiteX25" fmla="*/ 335280 w 2620881"/>
              <a:gd name="connsiteY25" fmla="*/ 0 h 4588510"/>
              <a:gd name="connsiteX0" fmla="*/ 335280 w 2560986"/>
              <a:gd name="connsiteY0" fmla="*/ 0 h 4588510"/>
              <a:gd name="connsiteX1" fmla="*/ 1417320 w 2560986"/>
              <a:gd name="connsiteY1" fmla="*/ 511810 h 4588510"/>
              <a:gd name="connsiteX2" fmla="*/ 1306830 w 2560986"/>
              <a:gd name="connsiteY2" fmla="*/ 834390 h 4588510"/>
              <a:gd name="connsiteX3" fmla="*/ 1228090 w 2560986"/>
              <a:gd name="connsiteY3" fmla="*/ 1468120 h 4588510"/>
              <a:gd name="connsiteX4" fmla="*/ 1422400 w 2560986"/>
              <a:gd name="connsiteY4" fmla="*/ 2346960 h 4588510"/>
              <a:gd name="connsiteX5" fmla="*/ 1844040 w 2560986"/>
              <a:gd name="connsiteY5" fmla="*/ 2937510 h 4588510"/>
              <a:gd name="connsiteX6" fmla="*/ 2240280 w 2560986"/>
              <a:gd name="connsiteY6" fmla="*/ 3272790 h 4588510"/>
              <a:gd name="connsiteX7" fmla="*/ 2560320 w 2560986"/>
              <a:gd name="connsiteY7" fmla="*/ 3432810 h 4588510"/>
              <a:gd name="connsiteX8" fmla="*/ 2152650 w 2560986"/>
              <a:gd name="connsiteY8" fmla="*/ 4588510 h 4588510"/>
              <a:gd name="connsiteX9" fmla="*/ 1790700 w 2560986"/>
              <a:gd name="connsiteY9" fmla="*/ 4415790 h 4588510"/>
              <a:gd name="connsiteX10" fmla="*/ 1490980 w 2560986"/>
              <a:gd name="connsiteY10" fmla="*/ 4229100 h 4588510"/>
              <a:gd name="connsiteX11" fmla="*/ 1154430 w 2560986"/>
              <a:gd name="connsiteY11" fmla="*/ 3970020 h 4588510"/>
              <a:gd name="connsiteX12" fmla="*/ 843280 w 2560986"/>
              <a:gd name="connsiteY12" fmla="*/ 3657600 h 4588510"/>
              <a:gd name="connsiteX13" fmla="*/ 556260 w 2560986"/>
              <a:gd name="connsiteY13" fmla="*/ 3307080 h 4588510"/>
              <a:gd name="connsiteX14" fmla="*/ 347980 w 2560986"/>
              <a:gd name="connsiteY14" fmla="*/ 2921000 h 4588510"/>
              <a:gd name="connsiteX15" fmla="*/ 175260 w 2560986"/>
              <a:gd name="connsiteY15" fmla="*/ 2499360 h 4588510"/>
              <a:gd name="connsiteX16" fmla="*/ 95250 w 2560986"/>
              <a:gd name="connsiteY16" fmla="*/ 2179320 h 4588510"/>
              <a:gd name="connsiteX17" fmla="*/ 34290 w 2560986"/>
              <a:gd name="connsiteY17" fmla="*/ 1878330 h 4588510"/>
              <a:gd name="connsiteX18" fmla="*/ 15240 w 2560986"/>
              <a:gd name="connsiteY18" fmla="*/ 1642110 h 4588510"/>
              <a:gd name="connsiteX19" fmla="*/ 0 w 2560986"/>
              <a:gd name="connsiteY19" fmla="*/ 1379220 h 4588510"/>
              <a:gd name="connsiteX20" fmla="*/ 24130 w 2560986"/>
              <a:gd name="connsiteY20" fmla="*/ 1056640 h 4588510"/>
              <a:gd name="connsiteX21" fmla="*/ 106680 w 2560986"/>
              <a:gd name="connsiteY21" fmla="*/ 622300 h 4588510"/>
              <a:gd name="connsiteX22" fmla="*/ 163830 w 2560986"/>
              <a:gd name="connsiteY22" fmla="*/ 392430 h 4588510"/>
              <a:gd name="connsiteX23" fmla="*/ 259080 w 2560986"/>
              <a:gd name="connsiteY23" fmla="*/ 152400 h 4588510"/>
              <a:gd name="connsiteX24" fmla="*/ 335280 w 2560986"/>
              <a:gd name="connsiteY24" fmla="*/ 0 h 4588510"/>
              <a:gd name="connsiteX0" fmla="*/ 335280 w 2568585"/>
              <a:gd name="connsiteY0" fmla="*/ 0 h 4588510"/>
              <a:gd name="connsiteX1" fmla="*/ 1417320 w 2568585"/>
              <a:gd name="connsiteY1" fmla="*/ 511810 h 4588510"/>
              <a:gd name="connsiteX2" fmla="*/ 1306830 w 2568585"/>
              <a:gd name="connsiteY2" fmla="*/ 834390 h 4588510"/>
              <a:gd name="connsiteX3" fmla="*/ 1228090 w 2568585"/>
              <a:gd name="connsiteY3" fmla="*/ 1468120 h 4588510"/>
              <a:gd name="connsiteX4" fmla="*/ 1422400 w 2568585"/>
              <a:gd name="connsiteY4" fmla="*/ 2346960 h 4588510"/>
              <a:gd name="connsiteX5" fmla="*/ 1844040 w 2568585"/>
              <a:gd name="connsiteY5" fmla="*/ 2937510 h 4588510"/>
              <a:gd name="connsiteX6" fmla="*/ 2240280 w 2568585"/>
              <a:gd name="connsiteY6" fmla="*/ 3272790 h 4588510"/>
              <a:gd name="connsiteX7" fmla="*/ 2567940 w 2568585"/>
              <a:gd name="connsiteY7" fmla="*/ 3459480 h 4588510"/>
              <a:gd name="connsiteX8" fmla="*/ 2152650 w 2568585"/>
              <a:gd name="connsiteY8" fmla="*/ 4588510 h 4588510"/>
              <a:gd name="connsiteX9" fmla="*/ 1790700 w 2568585"/>
              <a:gd name="connsiteY9" fmla="*/ 4415790 h 4588510"/>
              <a:gd name="connsiteX10" fmla="*/ 1490980 w 2568585"/>
              <a:gd name="connsiteY10" fmla="*/ 4229100 h 4588510"/>
              <a:gd name="connsiteX11" fmla="*/ 1154430 w 2568585"/>
              <a:gd name="connsiteY11" fmla="*/ 3970020 h 4588510"/>
              <a:gd name="connsiteX12" fmla="*/ 843280 w 2568585"/>
              <a:gd name="connsiteY12" fmla="*/ 3657600 h 4588510"/>
              <a:gd name="connsiteX13" fmla="*/ 556260 w 2568585"/>
              <a:gd name="connsiteY13" fmla="*/ 3307080 h 4588510"/>
              <a:gd name="connsiteX14" fmla="*/ 347980 w 2568585"/>
              <a:gd name="connsiteY14" fmla="*/ 2921000 h 4588510"/>
              <a:gd name="connsiteX15" fmla="*/ 175260 w 2568585"/>
              <a:gd name="connsiteY15" fmla="*/ 2499360 h 4588510"/>
              <a:gd name="connsiteX16" fmla="*/ 95250 w 2568585"/>
              <a:gd name="connsiteY16" fmla="*/ 2179320 h 4588510"/>
              <a:gd name="connsiteX17" fmla="*/ 34290 w 2568585"/>
              <a:gd name="connsiteY17" fmla="*/ 1878330 h 4588510"/>
              <a:gd name="connsiteX18" fmla="*/ 15240 w 2568585"/>
              <a:gd name="connsiteY18" fmla="*/ 1642110 h 4588510"/>
              <a:gd name="connsiteX19" fmla="*/ 0 w 2568585"/>
              <a:gd name="connsiteY19" fmla="*/ 1379220 h 4588510"/>
              <a:gd name="connsiteX20" fmla="*/ 24130 w 2568585"/>
              <a:gd name="connsiteY20" fmla="*/ 1056640 h 4588510"/>
              <a:gd name="connsiteX21" fmla="*/ 106680 w 2568585"/>
              <a:gd name="connsiteY21" fmla="*/ 622300 h 4588510"/>
              <a:gd name="connsiteX22" fmla="*/ 163830 w 2568585"/>
              <a:gd name="connsiteY22" fmla="*/ 392430 h 4588510"/>
              <a:gd name="connsiteX23" fmla="*/ 259080 w 2568585"/>
              <a:gd name="connsiteY23" fmla="*/ 152400 h 4588510"/>
              <a:gd name="connsiteX24" fmla="*/ 335280 w 2568585"/>
              <a:gd name="connsiteY24" fmla="*/ 0 h 4588510"/>
              <a:gd name="connsiteX0" fmla="*/ 335280 w 2586213"/>
              <a:gd name="connsiteY0" fmla="*/ 0 h 4588510"/>
              <a:gd name="connsiteX1" fmla="*/ 1417320 w 2586213"/>
              <a:gd name="connsiteY1" fmla="*/ 511810 h 4588510"/>
              <a:gd name="connsiteX2" fmla="*/ 1306830 w 2586213"/>
              <a:gd name="connsiteY2" fmla="*/ 834390 h 4588510"/>
              <a:gd name="connsiteX3" fmla="*/ 1228090 w 2586213"/>
              <a:gd name="connsiteY3" fmla="*/ 1468120 h 4588510"/>
              <a:gd name="connsiteX4" fmla="*/ 1422400 w 2586213"/>
              <a:gd name="connsiteY4" fmla="*/ 2346960 h 4588510"/>
              <a:gd name="connsiteX5" fmla="*/ 1844040 w 2586213"/>
              <a:gd name="connsiteY5" fmla="*/ 2937510 h 4588510"/>
              <a:gd name="connsiteX6" fmla="*/ 2240280 w 2586213"/>
              <a:gd name="connsiteY6" fmla="*/ 3272790 h 4588510"/>
              <a:gd name="connsiteX7" fmla="*/ 2487930 w 2586213"/>
              <a:gd name="connsiteY7" fmla="*/ 3398520 h 4588510"/>
              <a:gd name="connsiteX8" fmla="*/ 2567940 w 2586213"/>
              <a:gd name="connsiteY8" fmla="*/ 3459480 h 4588510"/>
              <a:gd name="connsiteX9" fmla="*/ 2152650 w 2586213"/>
              <a:gd name="connsiteY9" fmla="*/ 4588510 h 4588510"/>
              <a:gd name="connsiteX10" fmla="*/ 1790700 w 2586213"/>
              <a:gd name="connsiteY10" fmla="*/ 4415790 h 4588510"/>
              <a:gd name="connsiteX11" fmla="*/ 1490980 w 2586213"/>
              <a:gd name="connsiteY11" fmla="*/ 4229100 h 4588510"/>
              <a:gd name="connsiteX12" fmla="*/ 1154430 w 2586213"/>
              <a:gd name="connsiteY12" fmla="*/ 3970020 h 4588510"/>
              <a:gd name="connsiteX13" fmla="*/ 843280 w 2586213"/>
              <a:gd name="connsiteY13" fmla="*/ 3657600 h 4588510"/>
              <a:gd name="connsiteX14" fmla="*/ 556260 w 2586213"/>
              <a:gd name="connsiteY14" fmla="*/ 3307080 h 4588510"/>
              <a:gd name="connsiteX15" fmla="*/ 347980 w 2586213"/>
              <a:gd name="connsiteY15" fmla="*/ 2921000 h 4588510"/>
              <a:gd name="connsiteX16" fmla="*/ 175260 w 2586213"/>
              <a:gd name="connsiteY16" fmla="*/ 2499360 h 4588510"/>
              <a:gd name="connsiteX17" fmla="*/ 95250 w 2586213"/>
              <a:gd name="connsiteY17" fmla="*/ 2179320 h 4588510"/>
              <a:gd name="connsiteX18" fmla="*/ 34290 w 2586213"/>
              <a:gd name="connsiteY18" fmla="*/ 1878330 h 4588510"/>
              <a:gd name="connsiteX19" fmla="*/ 15240 w 2586213"/>
              <a:gd name="connsiteY19" fmla="*/ 1642110 h 4588510"/>
              <a:gd name="connsiteX20" fmla="*/ 0 w 2586213"/>
              <a:gd name="connsiteY20" fmla="*/ 1379220 h 4588510"/>
              <a:gd name="connsiteX21" fmla="*/ 24130 w 2586213"/>
              <a:gd name="connsiteY21" fmla="*/ 1056640 h 4588510"/>
              <a:gd name="connsiteX22" fmla="*/ 106680 w 2586213"/>
              <a:gd name="connsiteY22" fmla="*/ 622300 h 4588510"/>
              <a:gd name="connsiteX23" fmla="*/ 163830 w 2586213"/>
              <a:gd name="connsiteY23" fmla="*/ 392430 h 4588510"/>
              <a:gd name="connsiteX24" fmla="*/ 259080 w 2586213"/>
              <a:gd name="connsiteY24" fmla="*/ 152400 h 4588510"/>
              <a:gd name="connsiteX25" fmla="*/ 335280 w 2586213"/>
              <a:gd name="connsiteY25" fmla="*/ 0 h 4588510"/>
              <a:gd name="connsiteX0" fmla="*/ 335280 w 2724894"/>
              <a:gd name="connsiteY0" fmla="*/ 0 h 4588510"/>
              <a:gd name="connsiteX1" fmla="*/ 1417320 w 2724894"/>
              <a:gd name="connsiteY1" fmla="*/ 511810 h 4588510"/>
              <a:gd name="connsiteX2" fmla="*/ 1306830 w 2724894"/>
              <a:gd name="connsiteY2" fmla="*/ 834390 h 4588510"/>
              <a:gd name="connsiteX3" fmla="*/ 1228090 w 2724894"/>
              <a:gd name="connsiteY3" fmla="*/ 1468120 h 4588510"/>
              <a:gd name="connsiteX4" fmla="*/ 1422400 w 2724894"/>
              <a:gd name="connsiteY4" fmla="*/ 2346960 h 4588510"/>
              <a:gd name="connsiteX5" fmla="*/ 1844040 w 2724894"/>
              <a:gd name="connsiteY5" fmla="*/ 2937510 h 4588510"/>
              <a:gd name="connsiteX6" fmla="*/ 2240280 w 2724894"/>
              <a:gd name="connsiteY6" fmla="*/ 3272790 h 4588510"/>
              <a:gd name="connsiteX7" fmla="*/ 2487930 w 2724894"/>
              <a:gd name="connsiteY7" fmla="*/ 3398520 h 4588510"/>
              <a:gd name="connsiteX8" fmla="*/ 2716530 w 2724894"/>
              <a:gd name="connsiteY8" fmla="*/ 3539490 h 4588510"/>
              <a:gd name="connsiteX9" fmla="*/ 2152650 w 2724894"/>
              <a:gd name="connsiteY9" fmla="*/ 4588510 h 4588510"/>
              <a:gd name="connsiteX10" fmla="*/ 1790700 w 2724894"/>
              <a:gd name="connsiteY10" fmla="*/ 4415790 h 4588510"/>
              <a:gd name="connsiteX11" fmla="*/ 1490980 w 2724894"/>
              <a:gd name="connsiteY11" fmla="*/ 4229100 h 4588510"/>
              <a:gd name="connsiteX12" fmla="*/ 1154430 w 2724894"/>
              <a:gd name="connsiteY12" fmla="*/ 3970020 h 4588510"/>
              <a:gd name="connsiteX13" fmla="*/ 843280 w 2724894"/>
              <a:gd name="connsiteY13" fmla="*/ 3657600 h 4588510"/>
              <a:gd name="connsiteX14" fmla="*/ 556260 w 2724894"/>
              <a:gd name="connsiteY14" fmla="*/ 3307080 h 4588510"/>
              <a:gd name="connsiteX15" fmla="*/ 347980 w 2724894"/>
              <a:gd name="connsiteY15" fmla="*/ 2921000 h 4588510"/>
              <a:gd name="connsiteX16" fmla="*/ 175260 w 2724894"/>
              <a:gd name="connsiteY16" fmla="*/ 2499360 h 4588510"/>
              <a:gd name="connsiteX17" fmla="*/ 95250 w 2724894"/>
              <a:gd name="connsiteY17" fmla="*/ 2179320 h 4588510"/>
              <a:gd name="connsiteX18" fmla="*/ 34290 w 2724894"/>
              <a:gd name="connsiteY18" fmla="*/ 1878330 h 4588510"/>
              <a:gd name="connsiteX19" fmla="*/ 15240 w 2724894"/>
              <a:gd name="connsiteY19" fmla="*/ 1642110 h 4588510"/>
              <a:gd name="connsiteX20" fmla="*/ 0 w 2724894"/>
              <a:gd name="connsiteY20" fmla="*/ 1379220 h 4588510"/>
              <a:gd name="connsiteX21" fmla="*/ 24130 w 2724894"/>
              <a:gd name="connsiteY21" fmla="*/ 1056640 h 4588510"/>
              <a:gd name="connsiteX22" fmla="*/ 106680 w 2724894"/>
              <a:gd name="connsiteY22" fmla="*/ 622300 h 4588510"/>
              <a:gd name="connsiteX23" fmla="*/ 163830 w 2724894"/>
              <a:gd name="connsiteY23" fmla="*/ 392430 h 4588510"/>
              <a:gd name="connsiteX24" fmla="*/ 259080 w 2724894"/>
              <a:gd name="connsiteY24" fmla="*/ 152400 h 4588510"/>
              <a:gd name="connsiteX25" fmla="*/ 335280 w 2724894"/>
              <a:gd name="connsiteY25" fmla="*/ 0 h 4588510"/>
              <a:gd name="connsiteX0" fmla="*/ 335280 w 2730943"/>
              <a:gd name="connsiteY0" fmla="*/ 0 h 4588510"/>
              <a:gd name="connsiteX1" fmla="*/ 1417320 w 2730943"/>
              <a:gd name="connsiteY1" fmla="*/ 511810 h 4588510"/>
              <a:gd name="connsiteX2" fmla="*/ 1306830 w 2730943"/>
              <a:gd name="connsiteY2" fmla="*/ 834390 h 4588510"/>
              <a:gd name="connsiteX3" fmla="*/ 1228090 w 2730943"/>
              <a:gd name="connsiteY3" fmla="*/ 1468120 h 4588510"/>
              <a:gd name="connsiteX4" fmla="*/ 1422400 w 2730943"/>
              <a:gd name="connsiteY4" fmla="*/ 2346960 h 4588510"/>
              <a:gd name="connsiteX5" fmla="*/ 1844040 w 2730943"/>
              <a:gd name="connsiteY5" fmla="*/ 2937510 h 4588510"/>
              <a:gd name="connsiteX6" fmla="*/ 2240280 w 2730943"/>
              <a:gd name="connsiteY6" fmla="*/ 3272790 h 4588510"/>
              <a:gd name="connsiteX7" fmla="*/ 2602230 w 2730943"/>
              <a:gd name="connsiteY7" fmla="*/ 3448050 h 4588510"/>
              <a:gd name="connsiteX8" fmla="*/ 2716530 w 2730943"/>
              <a:gd name="connsiteY8" fmla="*/ 3539490 h 4588510"/>
              <a:gd name="connsiteX9" fmla="*/ 2152650 w 2730943"/>
              <a:gd name="connsiteY9" fmla="*/ 4588510 h 4588510"/>
              <a:gd name="connsiteX10" fmla="*/ 1790700 w 2730943"/>
              <a:gd name="connsiteY10" fmla="*/ 4415790 h 4588510"/>
              <a:gd name="connsiteX11" fmla="*/ 1490980 w 2730943"/>
              <a:gd name="connsiteY11" fmla="*/ 4229100 h 4588510"/>
              <a:gd name="connsiteX12" fmla="*/ 1154430 w 2730943"/>
              <a:gd name="connsiteY12" fmla="*/ 3970020 h 4588510"/>
              <a:gd name="connsiteX13" fmla="*/ 843280 w 2730943"/>
              <a:gd name="connsiteY13" fmla="*/ 3657600 h 4588510"/>
              <a:gd name="connsiteX14" fmla="*/ 556260 w 2730943"/>
              <a:gd name="connsiteY14" fmla="*/ 3307080 h 4588510"/>
              <a:gd name="connsiteX15" fmla="*/ 347980 w 2730943"/>
              <a:gd name="connsiteY15" fmla="*/ 2921000 h 4588510"/>
              <a:gd name="connsiteX16" fmla="*/ 175260 w 2730943"/>
              <a:gd name="connsiteY16" fmla="*/ 2499360 h 4588510"/>
              <a:gd name="connsiteX17" fmla="*/ 95250 w 2730943"/>
              <a:gd name="connsiteY17" fmla="*/ 2179320 h 4588510"/>
              <a:gd name="connsiteX18" fmla="*/ 34290 w 2730943"/>
              <a:gd name="connsiteY18" fmla="*/ 1878330 h 4588510"/>
              <a:gd name="connsiteX19" fmla="*/ 15240 w 2730943"/>
              <a:gd name="connsiteY19" fmla="*/ 1642110 h 4588510"/>
              <a:gd name="connsiteX20" fmla="*/ 0 w 2730943"/>
              <a:gd name="connsiteY20" fmla="*/ 1379220 h 4588510"/>
              <a:gd name="connsiteX21" fmla="*/ 24130 w 2730943"/>
              <a:gd name="connsiteY21" fmla="*/ 1056640 h 4588510"/>
              <a:gd name="connsiteX22" fmla="*/ 106680 w 2730943"/>
              <a:gd name="connsiteY22" fmla="*/ 622300 h 4588510"/>
              <a:gd name="connsiteX23" fmla="*/ 163830 w 2730943"/>
              <a:gd name="connsiteY23" fmla="*/ 392430 h 4588510"/>
              <a:gd name="connsiteX24" fmla="*/ 259080 w 2730943"/>
              <a:gd name="connsiteY24" fmla="*/ 152400 h 4588510"/>
              <a:gd name="connsiteX25" fmla="*/ 335280 w 2730943"/>
              <a:gd name="connsiteY25" fmla="*/ 0 h 4588510"/>
              <a:gd name="connsiteX0" fmla="*/ 335280 w 2723596"/>
              <a:gd name="connsiteY0" fmla="*/ 0 h 4588510"/>
              <a:gd name="connsiteX1" fmla="*/ 1417320 w 2723596"/>
              <a:gd name="connsiteY1" fmla="*/ 511810 h 4588510"/>
              <a:gd name="connsiteX2" fmla="*/ 1306830 w 2723596"/>
              <a:gd name="connsiteY2" fmla="*/ 834390 h 4588510"/>
              <a:gd name="connsiteX3" fmla="*/ 1228090 w 2723596"/>
              <a:gd name="connsiteY3" fmla="*/ 1468120 h 4588510"/>
              <a:gd name="connsiteX4" fmla="*/ 1422400 w 2723596"/>
              <a:gd name="connsiteY4" fmla="*/ 2346960 h 4588510"/>
              <a:gd name="connsiteX5" fmla="*/ 1844040 w 2723596"/>
              <a:gd name="connsiteY5" fmla="*/ 2937510 h 4588510"/>
              <a:gd name="connsiteX6" fmla="*/ 2240280 w 2723596"/>
              <a:gd name="connsiteY6" fmla="*/ 3272790 h 4588510"/>
              <a:gd name="connsiteX7" fmla="*/ 2438400 w 2723596"/>
              <a:gd name="connsiteY7" fmla="*/ 3383280 h 4588510"/>
              <a:gd name="connsiteX8" fmla="*/ 2716530 w 2723596"/>
              <a:gd name="connsiteY8" fmla="*/ 3539490 h 4588510"/>
              <a:gd name="connsiteX9" fmla="*/ 2152650 w 2723596"/>
              <a:gd name="connsiteY9" fmla="*/ 4588510 h 4588510"/>
              <a:gd name="connsiteX10" fmla="*/ 1790700 w 2723596"/>
              <a:gd name="connsiteY10" fmla="*/ 4415790 h 4588510"/>
              <a:gd name="connsiteX11" fmla="*/ 1490980 w 2723596"/>
              <a:gd name="connsiteY11" fmla="*/ 4229100 h 4588510"/>
              <a:gd name="connsiteX12" fmla="*/ 1154430 w 2723596"/>
              <a:gd name="connsiteY12" fmla="*/ 3970020 h 4588510"/>
              <a:gd name="connsiteX13" fmla="*/ 843280 w 2723596"/>
              <a:gd name="connsiteY13" fmla="*/ 3657600 h 4588510"/>
              <a:gd name="connsiteX14" fmla="*/ 556260 w 2723596"/>
              <a:gd name="connsiteY14" fmla="*/ 3307080 h 4588510"/>
              <a:gd name="connsiteX15" fmla="*/ 347980 w 2723596"/>
              <a:gd name="connsiteY15" fmla="*/ 2921000 h 4588510"/>
              <a:gd name="connsiteX16" fmla="*/ 175260 w 2723596"/>
              <a:gd name="connsiteY16" fmla="*/ 2499360 h 4588510"/>
              <a:gd name="connsiteX17" fmla="*/ 95250 w 2723596"/>
              <a:gd name="connsiteY17" fmla="*/ 2179320 h 4588510"/>
              <a:gd name="connsiteX18" fmla="*/ 34290 w 2723596"/>
              <a:gd name="connsiteY18" fmla="*/ 1878330 h 4588510"/>
              <a:gd name="connsiteX19" fmla="*/ 15240 w 2723596"/>
              <a:gd name="connsiteY19" fmla="*/ 1642110 h 4588510"/>
              <a:gd name="connsiteX20" fmla="*/ 0 w 2723596"/>
              <a:gd name="connsiteY20" fmla="*/ 1379220 h 4588510"/>
              <a:gd name="connsiteX21" fmla="*/ 24130 w 2723596"/>
              <a:gd name="connsiteY21" fmla="*/ 1056640 h 4588510"/>
              <a:gd name="connsiteX22" fmla="*/ 106680 w 2723596"/>
              <a:gd name="connsiteY22" fmla="*/ 622300 h 4588510"/>
              <a:gd name="connsiteX23" fmla="*/ 163830 w 2723596"/>
              <a:gd name="connsiteY23" fmla="*/ 392430 h 4588510"/>
              <a:gd name="connsiteX24" fmla="*/ 259080 w 2723596"/>
              <a:gd name="connsiteY24" fmla="*/ 152400 h 4588510"/>
              <a:gd name="connsiteX25" fmla="*/ 335280 w 2723596"/>
              <a:gd name="connsiteY25" fmla="*/ 0 h 4588510"/>
              <a:gd name="connsiteX0" fmla="*/ 335280 w 2739094"/>
              <a:gd name="connsiteY0" fmla="*/ 0 h 4588510"/>
              <a:gd name="connsiteX1" fmla="*/ 1417320 w 2739094"/>
              <a:gd name="connsiteY1" fmla="*/ 511810 h 4588510"/>
              <a:gd name="connsiteX2" fmla="*/ 1306830 w 2739094"/>
              <a:gd name="connsiteY2" fmla="*/ 834390 h 4588510"/>
              <a:gd name="connsiteX3" fmla="*/ 1228090 w 2739094"/>
              <a:gd name="connsiteY3" fmla="*/ 1468120 h 4588510"/>
              <a:gd name="connsiteX4" fmla="*/ 1422400 w 2739094"/>
              <a:gd name="connsiteY4" fmla="*/ 2346960 h 4588510"/>
              <a:gd name="connsiteX5" fmla="*/ 1844040 w 2739094"/>
              <a:gd name="connsiteY5" fmla="*/ 2937510 h 4588510"/>
              <a:gd name="connsiteX6" fmla="*/ 2240280 w 2739094"/>
              <a:gd name="connsiteY6" fmla="*/ 3272790 h 4588510"/>
              <a:gd name="connsiteX7" fmla="*/ 2438400 w 2739094"/>
              <a:gd name="connsiteY7" fmla="*/ 3383280 h 4588510"/>
              <a:gd name="connsiteX8" fmla="*/ 2602229 w 2739094"/>
              <a:gd name="connsiteY8" fmla="*/ 3470910 h 4588510"/>
              <a:gd name="connsiteX9" fmla="*/ 2716530 w 2739094"/>
              <a:gd name="connsiteY9" fmla="*/ 3539490 h 4588510"/>
              <a:gd name="connsiteX10" fmla="*/ 2152650 w 2739094"/>
              <a:gd name="connsiteY10" fmla="*/ 4588510 h 4588510"/>
              <a:gd name="connsiteX11" fmla="*/ 1790700 w 2739094"/>
              <a:gd name="connsiteY11" fmla="*/ 4415790 h 4588510"/>
              <a:gd name="connsiteX12" fmla="*/ 1490980 w 2739094"/>
              <a:gd name="connsiteY12" fmla="*/ 4229100 h 4588510"/>
              <a:gd name="connsiteX13" fmla="*/ 1154430 w 2739094"/>
              <a:gd name="connsiteY13" fmla="*/ 3970020 h 4588510"/>
              <a:gd name="connsiteX14" fmla="*/ 843280 w 2739094"/>
              <a:gd name="connsiteY14" fmla="*/ 3657600 h 4588510"/>
              <a:gd name="connsiteX15" fmla="*/ 556260 w 2739094"/>
              <a:gd name="connsiteY15" fmla="*/ 3307080 h 4588510"/>
              <a:gd name="connsiteX16" fmla="*/ 347980 w 2739094"/>
              <a:gd name="connsiteY16" fmla="*/ 2921000 h 4588510"/>
              <a:gd name="connsiteX17" fmla="*/ 175260 w 2739094"/>
              <a:gd name="connsiteY17" fmla="*/ 2499360 h 4588510"/>
              <a:gd name="connsiteX18" fmla="*/ 95250 w 2739094"/>
              <a:gd name="connsiteY18" fmla="*/ 2179320 h 4588510"/>
              <a:gd name="connsiteX19" fmla="*/ 34290 w 2739094"/>
              <a:gd name="connsiteY19" fmla="*/ 1878330 h 4588510"/>
              <a:gd name="connsiteX20" fmla="*/ 15240 w 2739094"/>
              <a:gd name="connsiteY20" fmla="*/ 1642110 h 4588510"/>
              <a:gd name="connsiteX21" fmla="*/ 0 w 2739094"/>
              <a:gd name="connsiteY21" fmla="*/ 1379220 h 4588510"/>
              <a:gd name="connsiteX22" fmla="*/ 24130 w 2739094"/>
              <a:gd name="connsiteY22" fmla="*/ 1056640 h 4588510"/>
              <a:gd name="connsiteX23" fmla="*/ 106680 w 2739094"/>
              <a:gd name="connsiteY23" fmla="*/ 622300 h 4588510"/>
              <a:gd name="connsiteX24" fmla="*/ 163830 w 2739094"/>
              <a:gd name="connsiteY24" fmla="*/ 392430 h 4588510"/>
              <a:gd name="connsiteX25" fmla="*/ 259080 w 2739094"/>
              <a:gd name="connsiteY25" fmla="*/ 152400 h 4588510"/>
              <a:gd name="connsiteX26" fmla="*/ 335280 w 2739094"/>
              <a:gd name="connsiteY26" fmla="*/ 0 h 4588510"/>
              <a:gd name="connsiteX0" fmla="*/ 335280 w 2739094"/>
              <a:gd name="connsiteY0" fmla="*/ 0 h 4588510"/>
              <a:gd name="connsiteX1" fmla="*/ 1417320 w 2739094"/>
              <a:gd name="connsiteY1" fmla="*/ 511810 h 4588510"/>
              <a:gd name="connsiteX2" fmla="*/ 1306830 w 2739094"/>
              <a:gd name="connsiteY2" fmla="*/ 834390 h 4588510"/>
              <a:gd name="connsiteX3" fmla="*/ 1228090 w 2739094"/>
              <a:gd name="connsiteY3" fmla="*/ 1468120 h 4588510"/>
              <a:gd name="connsiteX4" fmla="*/ 1422400 w 2739094"/>
              <a:gd name="connsiteY4" fmla="*/ 2346960 h 4588510"/>
              <a:gd name="connsiteX5" fmla="*/ 1844040 w 2739094"/>
              <a:gd name="connsiteY5" fmla="*/ 2937510 h 4588510"/>
              <a:gd name="connsiteX6" fmla="*/ 2240280 w 2739094"/>
              <a:gd name="connsiteY6" fmla="*/ 3272790 h 4588510"/>
              <a:gd name="connsiteX7" fmla="*/ 2438400 w 2739094"/>
              <a:gd name="connsiteY7" fmla="*/ 3383280 h 4588510"/>
              <a:gd name="connsiteX8" fmla="*/ 2602229 w 2739094"/>
              <a:gd name="connsiteY8" fmla="*/ 3470910 h 4588510"/>
              <a:gd name="connsiteX9" fmla="*/ 2716530 w 2739094"/>
              <a:gd name="connsiteY9" fmla="*/ 3539490 h 4588510"/>
              <a:gd name="connsiteX10" fmla="*/ 2152650 w 2739094"/>
              <a:gd name="connsiteY10" fmla="*/ 4588510 h 4588510"/>
              <a:gd name="connsiteX11" fmla="*/ 1790700 w 2739094"/>
              <a:gd name="connsiteY11" fmla="*/ 4415790 h 4588510"/>
              <a:gd name="connsiteX12" fmla="*/ 1490980 w 2739094"/>
              <a:gd name="connsiteY12" fmla="*/ 4229100 h 4588510"/>
              <a:gd name="connsiteX13" fmla="*/ 1154430 w 2739094"/>
              <a:gd name="connsiteY13" fmla="*/ 3970020 h 4588510"/>
              <a:gd name="connsiteX14" fmla="*/ 843280 w 2739094"/>
              <a:gd name="connsiteY14" fmla="*/ 3657600 h 4588510"/>
              <a:gd name="connsiteX15" fmla="*/ 556260 w 2739094"/>
              <a:gd name="connsiteY15" fmla="*/ 3307080 h 4588510"/>
              <a:gd name="connsiteX16" fmla="*/ 347980 w 2739094"/>
              <a:gd name="connsiteY16" fmla="*/ 2921000 h 4588510"/>
              <a:gd name="connsiteX17" fmla="*/ 175260 w 2739094"/>
              <a:gd name="connsiteY17" fmla="*/ 2499360 h 4588510"/>
              <a:gd name="connsiteX18" fmla="*/ 95250 w 2739094"/>
              <a:gd name="connsiteY18" fmla="*/ 2179320 h 4588510"/>
              <a:gd name="connsiteX19" fmla="*/ 34290 w 2739094"/>
              <a:gd name="connsiteY19" fmla="*/ 1878330 h 4588510"/>
              <a:gd name="connsiteX20" fmla="*/ 15240 w 2739094"/>
              <a:gd name="connsiteY20" fmla="*/ 1642110 h 4588510"/>
              <a:gd name="connsiteX21" fmla="*/ 0 w 2739094"/>
              <a:gd name="connsiteY21" fmla="*/ 1379220 h 4588510"/>
              <a:gd name="connsiteX22" fmla="*/ 24130 w 2739094"/>
              <a:gd name="connsiteY22" fmla="*/ 1056640 h 4588510"/>
              <a:gd name="connsiteX23" fmla="*/ 106680 w 2739094"/>
              <a:gd name="connsiteY23" fmla="*/ 622300 h 4588510"/>
              <a:gd name="connsiteX24" fmla="*/ 163830 w 2739094"/>
              <a:gd name="connsiteY24" fmla="*/ 392430 h 4588510"/>
              <a:gd name="connsiteX25" fmla="*/ 259080 w 2739094"/>
              <a:gd name="connsiteY25" fmla="*/ 152400 h 4588510"/>
              <a:gd name="connsiteX26" fmla="*/ 335280 w 2739094"/>
              <a:gd name="connsiteY26" fmla="*/ 0 h 4588510"/>
              <a:gd name="connsiteX0" fmla="*/ 335280 w 2611512"/>
              <a:gd name="connsiteY0" fmla="*/ 0 h 4588510"/>
              <a:gd name="connsiteX1" fmla="*/ 1417320 w 2611512"/>
              <a:gd name="connsiteY1" fmla="*/ 511810 h 4588510"/>
              <a:gd name="connsiteX2" fmla="*/ 1306830 w 2611512"/>
              <a:gd name="connsiteY2" fmla="*/ 834390 h 4588510"/>
              <a:gd name="connsiteX3" fmla="*/ 1228090 w 2611512"/>
              <a:gd name="connsiteY3" fmla="*/ 1468120 h 4588510"/>
              <a:gd name="connsiteX4" fmla="*/ 1422400 w 2611512"/>
              <a:gd name="connsiteY4" fmla="*/ 2346960 h 4588510"/>
              <a:gd name="connsiteX5" fmla="*/ 1844040 w 2611512"/>
              <a:gd name="connsiteY5" fmla="*/ 2937510 h 4588510"/>
              <a:gd name="connsiteX6" fmla="*/ 2240280 w 2611512"/>
              <a:gd name="connsiteY6" fmla="*/ 3272790 h 4588510"/>
              <a:gd name="connsiteX7" fmla="*/ 2438400 w 2611512"/>
              <a:gd name="connsiteY7" fmla="*/ 3383280 h 4588510"/>
              <a:gd name="connsiteX8" fmla="*/ 2602229 w 2611512"/>
              <a:gd name="connsiteY8" fmla="*/ 3470910 h 4588510"/>
              <a:gd name="connsiteX9" fmla="*/ 2152650 w 2611512"/>
              <a:gd name="connsiteY9" fmla="*/ 4588510 h 4588510"/>
              <a:gd name="connsiteX10" fmla="*/ 1790700 w 2611512"/>
              <a:gd name="connsiteY10" fmla="*/ 4415790 h 4588510"/>
              <a:gd name="connsiteX11" fmla="*/ 1490980 w 2611512"/>
              <a:gd name="connsiteY11" fmla="*/ 4229100 h 4588510"/>
              <a:gd name="connsiteX12" fmla="*/ 1154430 w 2611512"/>
              <a:gd name="connsiteY12" fmla="*/ 3970020 h 4588510"/>
              <a:gd name="connsiteX13" fmla="*/ 843280 w 2611512"/>
              <a:gd name="connsiteY13" fmla="*/ 3657600 h 4588510"/>
              <a:gd name="connsiteX14" fmla="*/ 556260 w 2611512"/>
              <a:gd name="connsiteY14" fmla="*/ 3307080 h 4588510"/>
              <a:gd name="connsiteX15" fmla="*/ 347980 w 2611512"/>
              <a:gd name="connsiteY15" fmla="*/ 2921000 h 4588510"/>
              <a:gd name="connsiteX16" fmla="*/ 175260 w 2611512"/>
              <a:gd name="connsiteY16" fmla="*/ 2499360 h 4588510"/>
              <a:gd name="connsiteX17" fmla="*/ 95250 w 2611512"/>
              <a:gd name="connsiteY17" fmla="*/ 2179320 h 4588510"/>
              <a:gd name="connsiteX18" fmla="*/ 34290 w 2611512"/>
              <a:gd name="connsiteY18" fmla="*/ 1878330 h 4588510"/>
              <a:gd name="connsiteX19" fmla="*/ 15240 w 2611512"/>
              <a:gd name="connsiteY19" fmla="*/ 1642110 h 4588510"/>
              <a:gd name="connsiteX20" fmla="*/ 0 w 2611512"/>
              <a:gd name="connsiteY20" fmla="*/ 1379220 h 4588510"/>
              <a:gd name="connsiteX21" fmla="*/ 24130 w 2611512"/>
              <a:gd name="connsiteY21" fmla="*/ 1056640 h 4588510"/>
              <a:gd name="connsiteX22" fmla="*/ 106680 w 2611512"/>
              <a:gd name="connsiteY22" fmla="*/ 622300 h 4588510"/>
              <a:gd name="connsiteX23" fmla="*/ 163830 w 2611512"/>
              <a:gd name="connsiteY23" fmla="*/ 392430 h 4588510"/>
              <a:gd name="connsiteX24" fmla="*/ 259080 w 2611512"/>
              <a:gd name="connsiteY24" fmla="*/ 152400 h 4588510"/>
              <a:gd name="connsiteX25" fmla="*/ 335280 w 2611512"/>
              <a:gd name="connsiteY25" fmla="*/ 0 h 4588510"/>
              <a:gd name="connsiteX0" fmla="*/ 335280 w 2819900"/>
              <a:gd name="connsiteY0" fmla="*/ 0 h 4588510"/>
              <a:gd name="connsiteX1" fmla="*/ 1417320 w 2819900"/>
              <a:gd name="connsiteY1" fmla="*/ 511810 h 4588510"/>
              <a:gd name="connsiteX2" fmla="*/ 1306830 w 2819900"/>
              <a:gd name="connsiteY2" fmla="*/ 834390 h 4588510"/>
              <a:gd name="connsiteX3" fmla="*/ 1228090 w 2819900"/>
              <a:gd name="connsiteY3" fmla="*/ 1468120 h 4588510"/>
              <a:gd name="connsiteX4" fmla="*/ 1422400 w 2819900"/>
              <a:gd name="connsiteY4" fmla="*/ 2346960 h 4588510"/>
              <a:gd name="connsiteX5" fmla="*/ 1844040 w 2819900"/>
              <a:gd name="connsiteY5" fmla="*/ 2937510 h 4588510"/>
              <a:gd name="connsiteX6" fmla="*/ 2240280 w 2819900"/>
              <a:gd name="connsiteY6" fmla="*/ 3272790 h 4588510"/>
              <a:gd name="connsiteX7" fmla="*/ 2438400 w 2819900"/>
              <a:gd name="connsiteY7" fmla="*/ 3383280 h 4588510"/>
              <a:gd name="connsiteX8" fmla="*/ 2815589 w 2819900"/>
              <a:gd name="connsiteY8" fmla="*/ 3604260 h 4588510"/>
              <a:gd name="connsiteX9" fmla="*/ 2152650 w 2819900"/>
              <a:gd name="connsiteY9" fmla="*/ 4588510 h 4588510"/>
              <a:gd name="connsiteX10" fmla="*/ 1790700 w 2819900"/>
              <a:gd name="connsiteY10" fmla="*/ 4415790 h 4588510"/>
              <a:gd name="connsiteX11" fmla="*/ 1490980 w 2819900"/>
              <a:gd name="connsiteY11" fmla="*/ 4229100 h 4588510"/>
              <a:gd name="connsiteX12" fmla="*/ 1154430 w 2819900"/>
              <a:gd name="connsiteY12" fmla="*/ 3970020 h 4588510"/>
              <a:gd name="connsiteX13" fmla="*/ 843280 w 2819900"/>
              <a:gd name="connsiteY13" fmla="*/ 3657600 h 4588510"/>
              <a:gd name="connsiteX14" fmla="*/ 556260 w 2819900"/>
              <a:gd name="connsiteY14" fmla="*/ 3307080 h 4588510"/>
              <a:gd name="connsiteX15" fmla="*/ 347980 w 2819900"/>
              <a:gd name="connsiteY15" fmla="*/ 2921000 h 4588510"/>
              <a:gd name="connsiteX16" fmla="*/ 175260 w 2819900"/>
              <a:gd name="connsiteY16" fmla="*/ 2499360 h 4588510"/>
              <a:gd name="connsiteX17" fmla="*/ 95250 w 2819900"/>
              <a:gd name="connsiteY17" fmla="*/ 2179320 h 4588510"/>
              <a:gd name="connsiteX18" fmla="*/ 34290 w 2819900"/>
              <a:gd name="connsiteY18" fmla="*/ 1878330 h 4588510"/>
              <a:gd name="connsiteX19" fmla="*/ 15240 w 2819900"/>
              <a:gd name="connsiteY19" fmla="*/ 1642110 h 4588510"/>
              <a:gd name="connsiteX20" fmla="*/ 0 w 2819900"/>
              <a:gd name="connsiteY20" fmla="*/ 1379220 h 4588510"/>
              <a:gd name="connsiteX21" fmla="*/ 24130 w 2819900"/>
              <a:gd name="connsiteY21" fmla="*/ 1056640 h 4588510"/>
              <a:gd name="connsiteX22" fmla="*/ 106680 w 2819900"/>
              <a:gd name="connsiteY22" fmla="*/ 622300 h 4588510"/>
              <a:gd name="connsiteX23" fmla="*/ 163830 w 2819900"/>
              <a:gd name="connsiteY23" fmla="*/ 392430 h 4588510"/>
              <a:gd name="connsiteX24" fmla="*/ 259080 w 2819900"/>
              <a:gd name="connsiteY24" fmla="*/ 152400 h 4588510"/>
              <a:gd name="connsiteX25" fmla="*/ 335280 w 2819900"/>
              <a:gd name="connsiteY25" fmla="*/ 0 h 4588510"/>
              <a:gd name="connsiteX0" fmla="*/ 335280 w 2830276"/>
              <a:gd name="connsiteY0" fmla="*/ 0 h 4588510"/>
              <a:gd name="connsiteX1" fmla="*/ 1417320 w 2830276"/>
              <a:gd name="connsiteY1" fmla="*/ 511810 h 4588510"/>
              <a:gd name="connsiteX2" fmla="*/ 1306830 w 2830276"/>
              <a:gd name="connsiteY2" fmla="*/ 834390 h 4588510"/>
              <a:gd name="connsiteX3" fmla="*/ 1228090 w 2830276"/>
              <a:gd name="connsiteY3" fmla="*/ 1468120 h 4588510"/>
              <a:gd name="connsiteX4" fmla="*/ 1422400 w 2830276"/>
              <a:gd name="connsiteY4" fmla="*/ 2346960 h 4588510"/>
              <a:gd name="connsiteX5" fmla="*/ 1844040 w 2830276"/>
              <a:gd name="connsiteY5" fmla="*/ 2937510 h 4588510"/>
              <a:gd name="connsiteX6" fmla="*/ 2240280 w 2830276"/>
              <a:gd name="connsiteY6" fmla="*/ 3272790 h 4588510"/>
              <a:gd name="connsiteX7" fmla="*/ 2438400 w 2830276"/>
              <a:gd name="connsiteY7" fmla="*/ 3383280 h 4588510"/>
              <a:gd name="connsiteX8" fmla="*/ 2590799 w 2830276"/>
              <a:gd name="connsiteY8" fmla="*/ 3455670 h 4588510"/>
              <a:gd name="connsiteX9" fmla="*/ 2815589 w 2830276"/>
              <a:gd name="connsiteY9" fmla="*/ 3604260 h 4588510"/>
              <a:gd name="connsiteX10" fmla="*/ 2152650 w 2830276"/>
              <a:gd name="connsiteY10" fmla="*/ 4588510 h 4588510"/>
              <a:gd name="connsiteX11" fmla="*/ 1790700 w 2830276"/>
              <a:gd name="connsiteY11" fmla="*/ 4415790 h 4588510"/>
              <a:gd name="connsiteX12" fmla="*/ 1490980 w 2830276"/>
              <a:gd name="connsiteY12" fmla="*/ 4229100 h 4588510"/>
              <a:gd name="connsiteX13" fmla="*/ 1154430 w 2830276"/>
              <a:gd name="connsiteY13" fmla="*/ 3970020 h 4588510"/>
              <a:gd name="connsiteX14" fmla="*/ 843280 w 2830276"/>
              <a:gd name="connsiteY14" fmla="*/ 3657600 h 4588510"/>
              <a:gd name="connsiteX15" fmla="*/ 556260 w 2830276"/>
              <a:gd name="connsiteY15" fmla="*/ 3307080 h 4588510"/>
              <a:gd name="connsiteX16" fmla="*/ 347980 w 2830276"/>
              <a:gd name="connsiteY16" fmla="*/ 2921000 h 4588510"/>
              <a:gd name="connsiteX17" fmla="*/ 175260 w 2830276"/>
              <a:gd name="connsiteY17" fmla="*/ 2499360 h 4588510"/>
              <a:gd name="connsiteX18" fmla="*/ 95250 w 2830276"/>
              <a:gd name="connsiteY18" fmla="*/ 2179320 h 4588510"/>
              <a:gd name="connsiteX19" fmla="*/ 34290 w 2830276"/>
              <a:gd name="connsiteY19" fmla="*/ 1878330 h 4588510"/>
              <a:gd name="connsiteX20" fmla="*/ 15240 w 2830276"/>
              <a:gd name="connsiteY20" fmla="*/ 1642110 h 4588510"/>
              <a:gd name="connsiteX21" fmla="*/ 0 w 2830276"/>
              <a:gd name="connsiteY21" fmla="*/ 1379220 h 4588510"/>
              <a:gd name="connsiteX22" fmla="*/ 24130 w 2830276"/>
              <a:gd name="connsiteY22" fmla="*/ 1056640 h 4588510"/>
              <a:gd name="connsiteX23" fmla="*/ 106680 w 2830276"/>
              <a:gd name="connsiteY23" fmla="*/ 622300 h 4588510"/>
              <a:gd name="connsiteX24" fmla="*/ 163830 w 2830276"/>
              <a:gd name="connsiteY24" fmla="*/ 392430 h 4588510"/>
              <a:gd name="connsiteX25" fmla="*/ 259080 w 2830276"/>
              <a:gd name="connsiteY25" fmla="*/ 152400 h 4588510"/>
              <a:gd name="connsiteX26" fmla="*/ 335280 w 2830276"/>
              <a:gd name="connsiteY26" fmla="*/ 0 h 4588510"/>
              <a:gd name="connsiteX0" fmla="*/ 335280 w 2600552"/>
              <a:gd name="connsiteY0" fmla="*/ 0 h 4588510"/>
              <a:gd name="connsiteX1" fmla="*/ 1417320 w 2600552"/>
              <a:gd name="connsiteY1" fmla="*/ 511810 h 4588510"/>
              <a:gd name="connsiteX2" fmla="*/ 1306830 w 2600552"/>
              <a:gd name="connsiteY2" fmla="*/ 834390 h 4588510"/>
              <a:gd name="connsiteX3" fmla="*/ 1228090 w 2600552"/>
              <a:gd name="connsiteY3" fmla="*/ 1468120 h 4588510"/>
              <a:gd name="connsiteX4" fmla="*/ 1422400 w 2600552"/>
              <a:gd name="connsiteY4" fmla="*/ 2346960 h 4588510"/>
              <a:gd name="connsiteX5" fmla="*/ 1844040 w 2600552"/>
              <a:gd name="connsiteY5" fmla="*/ 2937510 h 4588510"/>
              <a:gd name="connsiteX6" fmla="*/ 2240280 w 2600552"/>
              <a:gd name="connsiteY6" fmla="*/ 3272790 h 4588510"/>
              <a:gd name="connsiteX7" fmla="*/ 2438400 w 2600552"/>
              <a:gd name="connsiteY7" fmla="*/ 3383280 h 4588510"/>
              <a:gd name="connsiteX8" fmla="*/ 2590799 w 2600552"/>
              <a:gd name="connsiteY8" fmla="*/ 3455670 h 4588510"/>
              <a:gd name="connsiteX9" fmla="*/ 2152650 w 2600552"/>
              <a:gd name="connsiteY9" fmla="*/ 4588510 h 4588510"/>
              <a:gd name="connsiteX10" fmla="*/ 1790700 w 2600552"/>
              <a:gd name="connsiteY10" fmla="*/ 4415790 h 4588510"/>
              <a:gd name="connsiteX11" fmla="*/ 1490980 w 2600552"/>
              <a:gd name="connsiteY11" fmla="*/ 4229100 h 4588510"/>
              <a:gd name="connsiteX12" fmla="*/ 1154430 w 2600552"/>
              <a:gd name="connsiteY12" fmla="*/ 3970020 h 4588510"/>
              <a:gd name="connsiteX13" fmla="*/ 843280 w 2600552"/>
              <a:gd name="connsiteY13" fmla="*/ 3657600 h 4588510"/>
              <a:gd name="connsiteX14" fmla="*/ 556260 w 2600552"/>
              <a:gd name="connsiteY14" fmla="*/ 3307080 h 4588510"/>
              <a:gd name="connsiteX15" fmla="*/ 347980 w 2600552"/>
              <a:gd name="connsiteY15" fmla="*/ 2921000 h 4588510"/>
              <a:gd name="connsiteX16" fmla="*/ 175260 w 2600552"/>
              <a:gd name="connsiteY16" fmla="*/ 2499360 h 4588510"/>
              <a:gd name="connsiteX17" fmla="*/ 95250 w 2600552"/>
              <a:gd name="connsiteY17" fmla="*/ 2179320 h 4588510"/>
              <a:gd name="connsiteX18" fmla="*/ 34290 w 2600552"/>
              <a:gd name="connsiteY18" fmla="*/ 1878330 h 4588510"/>
              <a:gd name="connsiteX19" fmla="*/ 15240 w 2600552"/>
              <a:gd name="connsiteY19" fmla="*/ 1642110 h 4588510"/>
              <a:gd name="connsiteX20" fmla="*/ 0 w 2600552"/>
              <a:gd name="connsiteY20" fmla="*/ 1379220 h 4588510"/>
              <a:gd name="connsiteX21" fmla="*/ 24130 w 2600552"/>
              <a:gd name="connsiteY21" fmla="*/ 1056640 h 4588510"/>
              <a:gd name="connsiteX22" fmla="*/ 106680 w 2600552"/>
              <a:gd name="connsiteY22" fmla="*/ 622300 h 4588510"/>
              <a:gd name="connsiteX23" fmla="*/ 163830 w 2600552"/>
              <a:gd name="connsiteY23" fmla="*/ 392430 h 4588510"/>
              <a:gd name="connsiteX24" fmla="*/ 259080 w 2600552"/>
              <a:gd name="connsiteY24" fmla="*/ 152400 h 4588510"/>
              <a:gd name="connsiteX25" fmla="*/ 335280 w 2600552"/>
              <a:gd name="connsiteY25" fmla="*/ 0 h 4588510"/>
              <a:gd name="connsiteX0" fmla="*/ 335280 w 2617226"/>
              <a:gd name="connsiteY0" fmla="*/ 0 h 4588510"/>
              <a:gd name="connsiteX1" fmla="*/ 1417320 w 2617226"/>
              <a:gd name="connsiteY1" fmla="*/ 511810 h 4588510"/>
              <a:gd name="connsiteX2" fmla="*/ 1306830 w 2617226"/>
              <a:gd name="connsiteY2" fmla="*/ 834390 h 4588510"/>
              <a:gd name="connsiteX3" fmla="*/ 1228090 w 2617226"/>
              <a:gd name="connsiteY3" fmla="*/ 1468120 h 4588510"/>
              <a:gd name="connsiteX4" fmla="*/ 1422400 w 2617226"/>
              <a:gd name="connsiteY4" fmla="*/ 2346960 h 4588510"/>
              <a:gd name="connsiteX5" fmla="*/ 1844040 w 2617226"/>
              <a:gd name="connsiteY5" fmla="*/ 2937510 h 4588510"/>
              <a:gd name="connsiteX6" fmla="*/ 2240280 w 2617226"/>
              <a:gd name="connsiteY6" fmla="*/ 3272790 h 4588510"/>
              <a:gd name="connsiteX7" fmla="*/ 2438400 w 2617226"/>
              <a:gd name="connsiteY7" fmla="*/ 3383280 h 4588510"/>
              <a:gd name="connsiteX8" fmla="*/ 2548889 w 2617226"/>
              <a:gd name="connsiteY8" fmla="*/ 3429000 h 4588510"/>
              <a:gd name="connsiteX9" fmla="*/ 2590799 w 2617226"/>
              <a:gd name="connsiteY9" fmla="*/ 3455670 h 4588510"/>
              <a:gd name="connsiteX10" fmla="*/ 2152650 w 2617226"/>
              <a:gd name="connsiteY10" fmla="*/ 4588510 h 4588510"/>
              <a:gd name="connsiteX11" fmla="*/ 1790700 w 2617226"/>
              <a:gd name="connsiteY11" fmla="*/ 4415790 h 4588510"/>
              <a:gd name="connsiteX12" fmla="*/ 1490980 w 2617226"/>
              <a:gd name="connsiteY12" fmla="*/ 4229100 h 4588510"/>
              <a:gd name="connsiteX13" fmla="*/ 1154430 w 2617226"/>
              <a:gd name="connsiteY13" fmla="*/ 3970020 h 4588510"/>
              <a:gd name="connsiteX14" fmla="*/ 843280 w 2617226"/>
              <a:gd name="connsiteY14" fmla="*/ 3657600 h 4588510"/>
              <a:gd name="connsiteX15" fmla="*/ 556260 w 2617226"/>
              <a:gd name="connsiteY15" fmla="*/ 3307080 h 4588510"/>
              <a:gd name="connsiteX16" fmla="*/ 347980 w 2617226"/>
              <a:gd name="connsiteY16" fmla="*/ 2921000 h 4588510"/>
              <a:gd name="connsiteX17" fmla="*/ 175260 w 2617226"/>
              <a:gd name="connsiteY17" fmla="*/ 2499360 h 4588510"/>
              <a:gd name="connsiteX18" fmla="*/ 95250 w 2617226"/>
              <a:gd name="connsiteY18" fmla="*/ 2179320 h 4588510"/>
              <a:gd name="connsiteX19" fmla="*/ 34290 w 2617226"/>
              <a:gd name="connsiteY19" fmla="*/ 1878330 h 4588510"/>
              <a:gd name="connsiteX20" fmla="*/ 15240 w 2617226"/>
              <a:gd name="connsiteY20" fmla="*/ 1642110 h 4588510"/>
              <a:gd name="connsiteX21" fmla="*/ 0 w 2617226"/>
              <a:gd name="connsiteY21" fmla="*/ 1379220 h 4588510"/>
              <a:gd name="connsiteX22" fmla="*/ 24130 w 2617226"/>
              <a:gd name="connsiteY22" fmla="*/ 1056640 h 4588510"/>
              <a:gd name="connsiteX23" fmla="*/ 106680 w 2617226"/>
              <a:gd name="connsiteY23" fmla="*/ 622300 h 4588510"/>
              <a:gd name="connsiteX24" fmla="*/ 163830 w 2617226"/>
              <a:gd name="connsiteY24" fmla="*/ 392430 h 4588510"/>
              <a:gd name="connsiteX25" fmla="*/ 259080 w 2617226"/>
              <a:gd name="connsiteY25" fmla="*/ 152400 h 4588510"/>
              <a:gd name="connsiteX26" fmla="*/ 335280 w 2617226"/>
              <a:gd name="connsiteY26" fmla="*/ 0 h 4588510"/>
              <a:gd name="connsiteX0" fmla="*/ 335280 w 2617226"/>
              <a:gd name="connsiteY0" fmla="*/ 0 h 4588510"/>
              <a:gd name="connsiteX1" fmla="*/ 1417320 w 2617226"/>
              <a:gd name="connsiteY1" fmla="*/ 511810 h 4588510"/>
              <a:gd name="connsiteX2" fmla="*/ 1306830 w 2617226"/>
              <a:gd name="connsiteY2" fmla="*/ 834390 h 4588510"/>
              <a:gd name="connsiteX3" fmla="*/ 1228090 w 2617226"/>
              <a:gd name="connsiteY3" fmla="*/ 1468120 h 4588510"/>
              <a:gd name="connsiteX4" fmla="*/ 1422400 w 2617226"/>
              <a:gd name="connsiteY4" fmla="*/ 2346960 h 4588510"/>
              <a:gd name="connsiteX5" fmla="*/ 1844040 w 2617226"/>
              <a:gd name="connsiteY5" fmla="*/ 2937510 h 4588510"/>
              <a:gd name="connsiteX6" fmla="*/ 2240280 w 2617226"/>
              <a:gd name="connsiteY6" fmla="*/ 3272790 h 4588510"/>
              <a:gd name="connsiteX7" fmla="*/ 2438400 w 2617226"/>
              <a:gd name="connsiteY7" fmla="*/ 3383280 h 4588510"/>
              <a:gd name="connsiteX8" fmla="*/ 2548889 w 2617226"/>
              <a:gd name="connsiteY8" fmla="*/ 3429000 h 4588510"/>
              <a:gd name="connsiteX9" fmla="*/ 2590799 w 2617226"/>
              <a:gd name="connsiteY9" fmla="*/ 3455670 h 4588510"/>
              <a:gd name="connsiteX10" fmla="*/ 2152650 w 2617226"/>
              <a:gd name="connsiteY10" fmla="*/ 4588510 h 4588510"/>
              <a:gd name="connsiteX11" fmla="*/ 1790700 w 2617226"/>
              <a:gd name="connsiteY11" fmla="*/ 4415790 h 4588510"/>
              <a:gd name="connsiteX12" fmla="*/ 1490980 w 2617226"/>
              <a:gd name="connsiteY12" fmla="*/ 4229100 h 4588510"/>
              <a:gd name="connsiteX13" fmla="*/ 1154430 w 2617226"/>
              <a:gd name="connsiteY13" fmla="*/ 3970020 h 4588510"/>
              <a:gd name="connsiteX14" fmla="*/ 843280 w 2617226"/>
              <a:gd name="connsiteY14" fmla="*/ 3657600 h 4588510"/>
              <a:gd name="connsiteX15" fmla="*/ 556260 w 2617226"/>
              <a:gd name="connsiteY15" fmla="*/ 3307080 h 4588510"/>
              <a:gd name="connsiteX16" fmla="*/ 347980 w 2617226"/>
              <a:gd name="connsiteY16" fmla="*/ 2921000 h 4588510"/>
              <a:gd name="connsiteX17" fmla="*/ 175260 w 2617226"/>
              <a:gd name="connsiteY17" fmla="*/ 2499360 h 4588510"/>
              <a:gd name="connsiteX18" fmla="*/ 95250 w 2617226"/>
              <a:gd name="connsiteY18" fmla="*/ 2179320 h 4588510"/>
              <a:gd name="connsiteX19" fmla="*/ 34290 w 2617226"/>
              <a:gd name="connsiteY19" fmla="*/ 1878330 h 4588510"/>
              <a:gd name="connsiteX20" fmla="*/ 15240 w 2617226"/>
              <a:gd name="connsiteY20" fmla="*/ 1642110 h 4588510"/>
              <a:gd name="connsiteX21" fmla="*/ 0 w 2617226"/>
              <a:gd name="connsiteY21" fmla="*/ 1379220 h 4588510"/>
              <a:gd name="connsiteX22" fmla="*/ 24130 w 2617226"/>
              <a:gd name="connsiteY22" fmla="*/ 1056640 h 4588510"/>
              <a:gd name="connsiteX23" fmla="*/ 106680 w 2617226"/>
              <a:gd name="connsiteY23" fmla="*/ 622300 h 4588510"/>
              <a:gd name="connsiteX24" fmla="*/ 163830 w 2617226"/>
              <a:gd name="connsiteY24" fmla="*/ 392430 h 4588510"/>
              <a:gd name="connsiteX25" fmla="*/ 259080 w 2617226"/>
              <a:gd name="connsiteY25" fmla="*/ 152400 h 4588510"/>
              <a:gd name="connsiteX26" fmla="*/ 335280 w 2617226"/>
              <a:gd name="connsiteY26" fmla="*/ 0 h 4588510"/>
              <a:gd name="connsiteX0" fmla="*/ 335280 w 2561083"/>
              <a:gd name="connsiteY0" fmla="*/ 0 h 4588510"/>
              <a:gd name="connsiteX1" fmla="*/ 1417320 w 2561083"/>
              <a:gd name="connsiteY1" fmla="*/ 511810 h 4588510"/>
              <a:gd name="connsiteX2" fmla="*/ 1306830 w 2561083"/>
              <a:gd name="connsiteY2" fmla="*/ 834390 h 4588510"/>
              <a:gd name="connsiteX3" fmla="*/ 1228090 w 2561083"/>
              <a:gd name="connsiteY3" fmla="*/ 1468120 h 4588510"/>
              <a:gd name="connsiteX4" fmla="*/ 1422400 w 2561083"/>
              <a:gd name="connsiteY4" fmla="*/ 2346960 h 4588510"/>
              <a:gd name="connsiteX5" fmla="*/ 1844040 w 2561083"/>
              <a:gd name="connsiteY5" fmla="*/ 2937510 h 4588510"/>
              <a:gd name="connsiteX6" fmla="*/ 2240280 w 2561083"/>
              <a:gd name="connsiteY6" fmla="*/ 3272790 h 4588510"/>
              <a:gd name="connsiteX7" fmla="*/ 2438400 w 2561083"/>
              <a:gd name="connsiteY7" fmla="*/ 3383280 h 4588510"/>
              <a:gd name="connsiteX8" fmla="*/ 2548889 w 2561083"/>
              <a:gd name="connsiteY8" fmla="*/ 3429000 h 4588510"/>
              <a:gd name="connsiteX9" fmla="*/ 2152650 w 2561083"/>
              <a:gd name="connsiteY9" fmla="*/ 4588510 h 4588510"/>
              <a:gd name="connsiteX10" fmla="*/ 1790700 w 2561083"/>
              <a:gd name="connsiteY10" fmla="*/ 4415790 h 4588510"/>
              <a:gd name="connsiteX11" fmla="*/ 1490980 w 2561083"/>
              <a:gd name="connsiteY11" fmla="*/ 4229100 h 4588510"/>
              <a:gd name="connsiteX12" fmla="*/ 1154430 w 2561083"/>
              <a:gd name="connsiteY12" fmla="*/ 3970020 h 4588510"/>
              <a:gd name="connsiteX13" fmla="*/ 843280 w 2561083"/>
              <a:gd name="connsiteY13" fmla="*/ 3657600 h 4588510"/>
              <a:gd name="connsiteX14" fmla="*/ 556260 w 2561083"/>
              <a:gd name="connsiteY14" fmla="*/ 3307080 h 4588510"/>
              <a:gd name="connsiteX15" fmla="*/ 347980 w 2561083"/>
              <a:gd name="connsiteY15" fmla="*/ 2921000 h 4588510"/>
              <a:gd name="connsiteX16" fmla="*/ 175260 w 2561083"/>
              <a:gd name="connsiteY16" fmla="*/ 2499360 h 4588510"/>
              <a:gd name="connsiteX17" fmla="*/ 95250 w 2561083"/>
              <a:gd name="connsiteY17" fmla="*/ 2179320 h 4588510"/>
              <a:gd name="connsiteX18" fmla="*/ 34290 w 2561083"/>
              <a:gd name="connsiteY18" fmla="*/ 1878330 h 4588510"/>
              <a:gd name="connsiteX19" fmla="*/ 15240 w 2561083"/>
              <a:gd name="connsiteY19" fmla="*/ 1642110 h 4588510"/>
              <a:gd name="connsiteX20" fmla="*/ 0 w 2561083"/>
              <a:gd name="connsiteY20" fmla="*/ 1379220 h 4588510"/>
              <a:gd name="connsiteX21" fmla="*/ 24130 w 2561083"/>
              <a:gd name="connsiteY21" fmla="*/ 1056640 h 4588510"/>
              <a:gd name="connsiteX22" fmla="*/ 106680 w 2561083"/>
              <a:gd name="connsiteY22" fmla="*/ 622300 h 4588510"/>
              <a:gd name="connsiteX23" fmla="*/ 163830 w 2561083"/>
              <a:gd name="connsiteY23" fmla="*/ 392430 h 4588510"/>
              <a:gd name="connsiteX24" fmla="*/ 259080 w 2561083"/>
              <a:gd name="connsiteY24" fmla="*/ 152400 h 4588510"/>
              <a:gd name="connsiteX25" fmla="*/ 335280 w 2561083"/>
              <a:gd name="connsiteY25" fmla="*/ 0 h 4588510"/>
              <a:gd name="connsiteX0" fmla="*/ 335280 w 2585843"/>
              <a:gd name="connsiteY0" fmla="*/ 0 h 4588510"/>
              <a:gd name="connsiteX1" fmla="*/ 1417320 w 2585843"/>
              <a:gd name="connsiteY1" fmla="*/ 511810 h 4588510"/>
              <a:gd name="connsiteX2" fmla="*/ 1306830 w 2585843"/>
              <a:gd name="connsiteY2" fmla="*/ 834390 h 4588510"/>
              <a:gd name="connsiteX3" fmla="*/ 1228090 w 2585843"/>
              <a:gd name="connsiteY3" fmla="*/ 1468120 h 4588510"/>
              <a:gd name="connsiteX4" fmla="*/ 1422400 w 2585843"/>
              <a:gd name="connsiteY4" fmla="*/ 2346960 h 4588510"/>
              <a:gd name="connsiteX5" fmla="*/ 1844040 w 2585843"/>
              <a:gd name="connsiteY5" fmla="*/ 2937510 h 4588510"/>
              <a:gd name="connsiteX6" fmla="*/ 2240280 w 2585843"/>
              <a:gd name="connsiteY6" fmla="*/ 3272790 h 4588510"/>
              <a:gd name="connsiteX7" fmla="*/ 2438400 w 2585843"/>
              <a:gd name="connsiteY7" fmla="*/ 3383280 h 4588510"/>
              <a:gd name="connsiteX8" fmla="*/ 2575559 w 2585843"/>
              <a:gd name="connsiteY8" fmla="*/ 3482340 h 4588510"/>
              <a:gd name="connsiteX9" fmla="*/ 2152650 w 2585843"/>
              <a:gd name="connsiteY9" fmla="*/ 4588510 h 4588510"/>
              <a:gd name="connsiteX10" fmla="*/ 1790700 w 2585843"/>
              <a:gd name="connsiteY10" fmla="*/ 4415790 h 4588510"/>
              <a:gd name="connsiteX11" fmla="*/ 1490980 w 2585843"/>
              <a:gd name="connsiteY11" fmla="*/ 4229100 h 4588510"/>
              <a:gd name="connsiteX12" fmla="*/ 1154430 w 2585843"/>
              <a:gd name="connsiteY12" fmla="*/ 3970020 h 4588510"/>
              <a:gd name="connsiteX13" fmla="*/ 843280 w 2585843"/>
              <a:gd name="connsiteY13" fmla="*/ 3657600 h 4588510"/>
              <a:gd name="connsiteX14" fmla="*/ 556260 w 2585843"/>
              <a:gd name="connsiteY14" fmla="*/ 3307080 h 4588510"/>
              <a:gd name="connsiteX15" fmla="*/ 347980 w 2585843"/>
              <a:gd name="connsiteY15" fmla="*/ 2921000 h 4588510"/>
              <a:gd name="connsiteX16" fmla="*/ 175260 w 2585843"/>
              <a:gd name="connsiteY16" fmla="*/ 2499360 h 4588510"/>
              <a:gd name="connsiteX17" fmla="*/ 95250 w 2585843"/>
              <a:gd name="connsiteY17" fmla="*/ 2179320 h 4588510"/>
              <a:gd name="connsiteX18" fmla="*/ 34290 w 2585843"/>
              <a:gd name="connsiteY18" fmla="*/ 1878330 h 4588510"/>
              <a:gd name="connsiteX19" fmla="*/ 15240 w 2585843"/>
              <a:gd name="connsiteY19" fmla="*/ 1642110 h 4588510"/>
              <a:gd name="connsiteX20" fmla="*/ 0 w 2585843"/>
              <a:gd name="connsiteY20" fmla="*/ 1379220 h 4588510"/>
              <a:gd name="connsiteX21" fmla="*/ 24130 w 2585843"/>
              <a:gd name="connsiteY21" fmla="*/ 1056640 h 4588510"/>
              <a:gd name="connsiteX22" fmla="*/ 106680 w 2585843"/>
              <a:gd name="connsiteY22" fmla="*/ 622300 h 4588510"/>
              <a:gd name="connsiteX23" fmla="*/ 163830 w 2585843"/>
              <a:gd name="connsiteY23" fmla="*/ 392430 h 4588510"/>
              <a:gd name="connsiteX24" fmla="*/ 259080 w 2585843"/>
              <a:gd name="connsiteY24" fmla="*/ 152400 h 4588510"/>
              <a:gd name="connsiteX25" fmla="*/ 335280 w 2585843"/>
              <a:gd name="connsiteY25" fmla="*/ 0 h 4588510"/>
              <a:gd name="connsiteX0" fmla="*/ 335280 w 2585843"/>
              <a:gd name="connsiteY0" fmla="*/ 0 h 4588510"/>
              <a:gd name="connsiteX1" fmla="*/ 1417320 w 2585843"/>
              <a:gd name="connsiteY1" fmla="*/ 511810 h 4588510"/>
              <a:gd name="connsiteX2" fmla="*/ 1306830 w 2585843"/>
              <a:gd name="connsiteY2" fmla="*/ 834390 h 4588510"/>
              <a:gd name="connsiteX3" fmla="*/ 1228090 w 2585843"/>
              <a:gd name="connsiteY3" fmla="*/ 1468120 h 4588510"/>
              <a:gd name="connsiteX4" fmla="*/ 1422400 w 2585843"/>
              <a:gd name="connsiteY4" fmla="*/ 2346960 h 4588510"/>
              <a:gd name="connsiteX5" fmla="*/ 1844040 w 2585843"/>
              <a:gd name="connsiteY5" fmla="*/ 2937510 h 4588510"/>
              <a:gd name="connsiteX6" fmla="*/ 2240280 w 2585843"/>
              <a:gd name="connsiteY6" fmla="*/ 3272790 h 4588510"/>
              <a:gd name="connsiteX7" fmla="*/ 2438400 w 2585843"/>
              <a:gd name="connsiteY7" fmla="*/ 3383280 h 4588510"/>
              <a:gd name="connsiteX8" fmla="*/ 2575559 w 2585843"/>
              <a:gd name="connsiteY8" fmla="*/ 3482340 h 4588510"/>
              <a:gd name="connsiteX9" fmla="*/ 2152650 w 2585843"/>
              <a:gd name="connsiteY9" fmla="*/ 4588510 h 4588510"/>
              <a:gd name="connsiteX10" fmla="*/ 1790700 w 2585843"/>
              <a:gd name="connsiteY10" fmla="*/ 4415790 h 4588510"/>
              <a:gd name="connsiteX11" fmla="*/ 1490980 w 2585843"/>
              <a:gd name="connsiteY11" fmla="*/ 4229100 h 4588510"/>
              <a:gd name="connsiteX12" fmla="*/ 1154430 w 2585843"/>
              <a:gd name="connsiteY12" fmla="*/ 3970020 h 4588510"/>
              <a:gd name="connsiteX13" fmla="*/ 843280 w 2585843"/>
              <a:gd name="connsiteY13" fmla="*/ 3657600 h 4588510"/>
              <a:gd name="connsiteX14" fmla="*/ 556260 w 2585843"/>
              <a:gd name="connsiteY14" fmla="*/ 3307080 h 4588510"/>
              <a:gd name="connsiteX15" fmla="*/ 347980 w 2585843"/>
              <a:gd name="connsiteY15" fmla="*/ 2921000 h 4588510"/>
              <a:gd name="connsiteX16" fmla="*/ 175260 w 2585843"/>
              <a:gd name="connsiteY16" fmla="*/ 2499360 h 4588510"/>
              <a:gd name="connsiteX17" fmla="*/ 95250 w 2585843"/>
              <a:gd name="connsiteY17" fmla="*/ 2179320 h 4588510"/>
              <a:gd name="connsiteX18" fmla="*/ 34290 w 2585843"/>
              <a:gd name="connsiteY18" fmla="*/ 1878330 h 4588510"/>
              <a:gd name="connsiteX19" fmla="*/ 15240 w 2585843"/>
              <a:gd name="connsiteY19" fmla="*/ 1642110 h 4588510"/>
              <a:gd name="connsiteX20" fmla="*/ 0 w 2585843"/>
              <a:gd name="connsiteY20" fmla="*/ 1379220 h 4588510"/>
              <a:gd name="connsiteX21" fmla="*/ 24130 w 2585843"/>
              <a:gd name="connsiteY21" fmla="*/ 1056640 h 4588510"/>
              <a:gd name="connsiteX22" fmla="*/ 106680 w 2585843"/>
              <a:gd name="connsiteY22" fmla="*/ 622300 h 4588510"/>
              <a:gd name="connsiteX23" fmla="*/ 163830 w 2585843"/>
              <a:gd name="connsiteY23" fmla="*/ 392430 h 4588510"/>
              <a:gd name="connsiteX24" fmla="*/ 259080 w 2585843"/>
              <a:gd name="connsiteY24" fmla="*/ 152400 h 4588510"/>
              <a:gd name="connsiteX25" fmla="*/ 335280 w 2585843"/>
              <a:gd name="connsiteY25" fmla="*/ 0 h 4588510"/>
              <a:gd name="connsiteX0" fmla="*/ 335280 w 2585843"/>
              <a:gd name="connsiteY0" fmla="*/ 0 h 4588510"/>
              <a:gd name="connsiteX1" fmla="*/ 1417320 w 2585843"/>
              <a:gd name="connsiteY1" fmla="*/ 511810 h 4588510"/>
              <a:gd name="connsiteX2" fmla="*/ 1306830 w 2585843"/>
              <a:gd name="connsiteY2" fmla="*/ 834390 h 4588510"/>
              <a:gd name="connsiteX3" fmla="*/ 1228090 w 2585843"/>
              <a:gd name="connsiteY3" fmla="*/ 1468120 h 4588510"/>
              <a:gd name="connsiteX4" fmla="*/ 1422400 w 2585843"/>
              <a:gd name="connsiteY4" fmla="*/ 2346960 h 4588510"/>
              <a:gd name="connsiteX5" fmla="*/ 1844040 w 2585843"/>
              <a:gd name="connsiteY5" fmla="*/ 2937510 h 4588510"/>
              <a:gd name="connsiteX6" fmla="*/ 2240280 w 2585843"/>
              <a:gd name="connsiteY6" fmla="*/ 3272790 h 4588510"/>
              <a:gd name="connsiteX7" fmla="*/ 2438400 w 2585843"/>
              <a:gd name="connsiteY7" fmla="*/ 3383280 h 4588510"/>
              <a:gd name="connsiteX8" fmla="*/ 2575559 w 2585843"/>
              <a:gd name="connsiteY8" fmla="*/ 3482340 h 4588510"/>
              <a:gd name="connsiteX9" fmla="*/ 2152650 w 2585843"/>
              <a:gd name="connsiteY9" fmla="*/ 4588510 h 4588510"/>
              <a:gd name="connsiteX10" fmla="*/ 1790700 w 2585843"/>
              <a:gd name="connsiteY10" fmla="*/ 4415790 h 4588510"/>
              <a:gd name="connsiteX11" fmla="*/ 1490980 w 2585843"/>
              <a:gd name="connsiteY11" fmla="*/ 4229100 h 4588510"/>
              <a:gd name="connsiteX12" fmla="*/ 1154430 w 2585843"/>
              <a:gd name="connsiteY12" fmla="*/ 3970020 h 4588510"/>
              <a:gd name="connsiteX13" fmla="*/ 843280 w 2585843"/>
              <a:gd name="connsiteY13" fmla="*/ 3657600 h 4588510"/>
              <a:gd name="connsiteX14" fmla="*/ 556260 w 2585843"/>
              <a:gd name="connsiteY14" fmla="*/ 3307080 h 4588510"/>
              <a:gd name="connsiteX15" fmla="*/ 347980 w 2585843"/>
              <a:gd name="connsiteY15" fmla="*/ 2921000 h 4588510"/>
              <a:gd name="connsiteX16" fmla="*/ 175260 w 2585843"/>
              <a:gd name="connsiteY16" fmla="*/ 2499360 h 4588510"/>
              <a:gd name="connsiteX17" fmla="*/ 95250 w 2585843"/>
              <a:gd name="connsiteY17" fmla="*/ 2179320 h 4588510"/>
              <a:gd name="connsiteX18" fmla="*/ 34290 w 2585843"/>
              <a:gd name="connsiteY18" fmla="*/ 1878330 h 4588510"/>
              <a:gd name="connsiteX19" fmla="*/ 15240 w 2585843"/>
              <a:gd name="connsiteY19" fmla="*/ 1642110 h 4588510"/>
              <a:gd name="connsiteX20" fmla="*/ 0 w 2585843"/>
              <a:gd name="connsiteY20" fmla="*/ 1379220 h 4588510"/>
              <a:gd name="connsiteX21" fmla="*/ 24130 w 2585843"/>
              <a:gd name="connsiteY21" fmla="*/ 1056640 h 4588510"/>
              <a:gd name="connsiteX22" fmla="*/ 106680 w 2585843"/>
              <a:gd name="connsiteY22" fmla="*/ 622300 h 4588510"/>
              <a:gd name="connsiteX23" fmla="*/ 163830 w 2585843"/>
              <a:gd name="connsiteY23" fmla="*/ 392430 h 4588510"/>
              <a:gd name="connsiteX24" fmla="*/ 259080 w 2585843"/>
              <a:gd name="connsiteY24" fmla="*/ 152400 h 4588510"/>
              <a:gd name="connsiteX25" fmla="*/ 335280 w 2585843"/>
              <a:gd name="connsiteY25" fmla="*/ 0 h 4588510"/>
              <a:gd name="connsiteX0" fmla="*/ 335280 w 2439746"/>
              <a:gd name="connsiteY0" fmla="*/ 0 h 4588510"/>
              <a:gd name="connsiteX1" fmla="*/ 1417320 w 2439746"/>
              <a:gd name="connsiteY1" fmla="*/ 511810 h 4588510"/>
              <a:gd name="connsiteX2" fmla="*/ 1306830 w 2439746"/>
              <a:gd name="connsiteY2" fmla="*/ 834390 h 4588510"/>
              <a:gd name="connsiteX3" fmla="*/ 1228090 w 2439746"/>
              <a:gd name="connsiteY3" fmla="*/ 1468120 h 4588510"/>
              <a:gd name="connsiteX4" fmla="*/ 1422400 w 2439746"/>
              <a:gd name="connsiteY4" fmla="*/ 2346960 h 4588510"/>
              <a:gd name="connsiteX5" fmla="*/ 1844040 w 2439746"/>
              <a:gd name="connsiteY5" fmla="*/ 2937510 h 4588510"/>
              <a:gd name="connsiteX6" fmla="*/ 2240280 w 2439746"/>
              <a:gd name="connsiteY6" fmla="*/ 3272790 h 4588510"/>
              <a:gd name="connsiteX7" fmla="*/ 2438400 w 2439746"/>
              <a:gd name="connsiteY7" fmla="*/ 3383280 h 4588510"/>
              <a:gd name="connsiteX8" fmla="*/ 2152650 w 2439746"/>
              <a:gd name="connsiteY8" fmla="*/ 4588510 h 4588510"/>
              <a:gd name="connsiteX9" fmla="*/ 1790700 w 2439746"/>
              <a:gd name="connsiteY9" fmla="*/ 4415790 h 4588510"/>
              <a:gd name="connsiteX10" fmla="*/ 1490980 w 2439746"/>
              <a:gd name="connsiteY10" fmla="*/ 4229100 h 4588510"/>
              <a:gd name="connsiteX11" fmla="*/ 1154430 w 2439746"/>
              <a:gd name="connsiteY11" fmla="*/ 3970020 h 4588510"/>
              <a:gd name="connsiteX12" fmla="*/ 843280 w 2439746"/>
              <a:gd name="connsiteY12" fmla="*/ 3657600 h 4588510"/>
              <a:gd name="connsiteX13" fmla="*/ 556260 w 2439746"/>
              <a:gd name="connsiteY13" fmla="*/ 3307080 h 4588510"/>
              <a:gd name="connsiteX14" fmla="*/ 347980 w 2439746"/>
              <a:gd name="connsiteY14" fmla="*/ 2921000 h 4588510"/>
              <a:gd name="connsiteX15" fmla="*/ 175260 w 2439746"/>
              <a:gd name="connsiteY15" fmla="*/ 2499360 h 4588510"/>
              <a:gd name="connsiteX16" fmla="*/ 95250 w 2439746"/>
              <a:gd name="connsiteY16" fmla="*/ 2179320 h 4588510"/>
              <a:gd name="connsiteX17" fmla="*/ 34290 w 2439746"/>
              <a:gd name="connsiteY17" fmla="*/ 1878330 h 4588510"/>
              <a:gd name="connsiteX18" fmla="*/ 15240 w 2439746"/>
              <a:gd name="connsiteY18" fmla="*/ 1642110 h 4588510"/>
              <a:gd name="connsiteX19" fmla="*/ 0 w 2439746"/>
              <a:gd name="connsiteY19" fmla="*/ 1379220 h 4588510"/>
              <a:gd name="connsiteX20" fmla="*/ 24130 w 2439746"/>
              <a:gd name="connsiteY20" fmla="*/ 1056640 h 4588510"/>
              <a:gd name="connsiteX21" fmla="*/ 106680 w 2439746"/>
              <a:gd name="connsiteY21" fmla="*/ 622300 h 4588510"/>
              <a:gd name="connsiteX22" fmla="*/ 163830 w 2439746"/>
              <a:gd name="connsiteY22" fmla="*/ 392430 h 4588510"/>
              <a:gd name="connsiteX23" fmla="*/ 259080 w 2439746"/>
              <a:gd name="connsiteY23" fmla="*/ 152400 h 4588510"/>
              <a:gd name="connsiteX24" fmla="*/ 335280 w 2439746"/>
              <a:gd name="connsiteY24" fmla="*/ 0 h 4588510"/>
              <a:gd name="connsiteX0" fmla="*/ 335280 w 2504045"/>
              <a:gd name="connsiteY0" fmla="*/ 0 h 4588510"/>
              <a:gd name="connsiteX1" fmla="*/ 1417320 w 2504045"/>
              <a:gd name="connsiteY1" fmla="*/ 511810 h 4588510"/>
              <a:gd name="connsiteX2" fmla="*/ 1306830 w 2504045"/>
              <a:gd name="connsiteY2" fmla="*/ 834390 h 4588510"/>
              <a:gd name="connsiteX3" fmla="*/ 1228090 w 2504045"/>
              <a:gd name="connsiteY3" fmla="*/ 1468120 h 4588510"/>
              <a:gd name="connsiteX4" fmla="*/ 1422400 w 2504045"/>
              <a:gd name="connsiteY4" fmla="*/ 2346960 h 4588510"/>
              <a:gd name="connsiteX5" fmla="*/ 1844040 w 2504045"/>
              <a:gd name="connsiteY5" fmla="*/ 2937510 h 4588510"/>
              <a:gd name="connsiteX6" fmla="*/ 2240280 w 2504045"/>
              <a:gd name="connsiteY6" fmla="*/ 3272790 h 4588510"/>
              <a:gd name="connsiteX7" fmla="*/ 2503170 w 2504045"/>
              <a:gd name="connsiteY7" fmla="*/ 3649980 h 4588510"/>
              <a:gd name="connsiteX8" fmla="*/ 2152650 w 2504045"/>
              <a:gd name="connsiteY8" fmla="*/ 4588510 h 4588510"/>
              <a:gd name="connsiteX9" fmla="*/ 1790700 w 2504045"/>
              <a:gd name="connsiteY9" fmla="*/ 4415790 h 4588510"/>
              <a:gd name="connsiteX10" fmla="*/ 1490980 w 2504045"/>
              <a:gd name="connsiteY10" fmla="*/ 4229100 h 4588510"/>
              <a:gd name="connsiteX11" fmla="*/ 1154430 w 2504045"/>
              <a:gd name="connsiteY11" fmla="*/ 3970020 h 4588510"/>
              <a:gd name="connsiteX12" fmla="*/ 843280 w 2504045"/>
              <a:gd name="connsiteY12" fmla="*/ 3657600 h 4588510"/>
              <a:gd name="connsiteX13" fmla="*/ 556260 w 2504045"/>
              <a:gd name="connsiteY13" fmla="*/ 3307080 h 4588510"/>
              <a:gd name="connsiteX14" fmla="*/ 347980 w 2504045"/>
              <a:gd name="connsiteY14" fmla="*/ 2921000 h 4588510"/>
              <a:gd name="connsiteX15" fmla="*/ 175260 w 2504045"/>
              <a:gd name="connsiteY15" fmla="*/ 2499360 h 4588510"/>
              <a:gd name="connsiteX16" fmla="*/ 95250 w 2504045"/>
              <a:gd name="connsiteY16" fmla="*/ 2179320 h 4588510"/>
              <a:gd name="connsiteX17" fmla="*/ 34290 w 2504045"/>
              <a:gd name="connsiteY17" fmla="*/ 1878330 h 4588510"/>
              <a:gd name="connsiteX18" fmla="*/ 15240 w 2504045"/>
              <a:gd name="connsiteY18" fmla="*/ 1642110 h 4588510"/>
              <a:gd name="connsiteX19" fmla="*/ 0 w 2504045"/>
              <a:gd name="connsiteY19" fmla="*/ 1379220 h 4588510"/>
              <a:gd name="connsiteX20" fmla="*/ 24130 w 2504045"/>
              <a:gd name="connsiteY20" fmla="*/ 1056640 h 4588510"/>
              <a:gd name="connsiteX21" fmla="*/ 106680 w 2504045"/>
              <a:gd name="connsiteY21" fmla="*/ 622300 h 4588510"/>
              <a:gd name="connsiteX22" fmla="*/ 163830 w 2504045"/>
              <a:gd name="connsiteY22" fmla="*/ 392430 h 4588510"/>
              <a:gd name="connsiteX23" fmla="*/ 259080 w 2504045"/>
              <a:gd name="connsiteY23" fmla="*/ 152400 h 4588510"/>
              <a:gd name="connsiteX24" fmla="*/ 335280 w 2504045"/>
              <a:gd name="connsiteY24" fmla="*/ 0 h 4588510"/>
              <a:gd name="connsiteX0" fmla="*/ 335280 w 2593500"/>
              <a:gd name="connsiteY0" fmla="*/ 0 h 4588510"/>
              <a:gd name="connsiteX1" fmla="*/ 1417320 w 2593500"/>
              <a:gd name="connsiteY1" fmla="*/ 511810 h 4588510"/>
              <a:gd name="connsiteX2" fmla="*/ 1306830 w 2593500"/>
              <a:gd name="connsiteY2" fmla="*/ 834390 h 4588510"/>
              <a:gd name="connsiteX3" fmla="*/ 1228090 w 2593500"/>
              <a:gd name="connsiteY3" fmla="*/ 1468120 h 4588510"/>
              <a:gd name="connsiteX4" fmla="*/ 1422400 w 2593500"/>
              <a:gd name="connsiteY4" fmla="*/ 2346960 h 4588510"/>
              <a:gd name="connsiteX5" fmla="*/ 1844040 w 2593500"/>
              <a:gd name="connsiteY5" fmla="*/ 2937510 h 4588510"/>
              <a:gd name="connsiteX6" fmla="*/ 2240280 w 2593500"/>
              <a:gd name="connsiteY6" fmla="*/ 3272790 h 4588510"/>
              <a:gd name="connsiteX7" fmla="*/ 2579370 w 2593500"/>
              <a:gd name="connsiteY7" fmla="*/ 3455670 h 4588510"/>
              <a:gd name="connsiteX8" fmla="*/ 2503170 w 2593500"/>
              <a:gd name="connsiteY8" fmla="*/ 3649980 h 4588510"/>
              <a:gd name="connsiteX9" fmla="*/ 2152650 w 2593500"/>
              <a:gd name="connsiteY9" fmla="*/ 4588510 h 4588510"/>
              <a:gd name="connsiteX10" fmla="*/ 1790700 w 2593500"/>
              <a:gd name="connsiteY10" fmla="*/ 4415790 h 4588510"/>
              <a:gd name="connsiteX11" fmla="*/ 1490980 w 2593500"/>
              <a:gd name="connsiteY11" fmla="*/ 4229100 h 4588510"/>
              <a:gd name="connsiteX12" fmla="*/ 1154430 w 2593500"/>
              <a:gd name="connsiteY12" fmla="*/ 3970020 h 4588510"/>
              <a:gd name="connsiteX13" fmla="*/ 843280 w 2593500"/>
              <a:gd name="connsiteY13" fmla="*/ 3657600 h 4588510"/>
              <a:gd name="connsiteX14" fmla="*/ 556260 w 2593500"/>
              <a:gd name="connsiteY14" fmla="*/ 3307080 h 4588510"/>
              <a:gd name="connsiteX15" fmla="*/ 347980 w 2593500"/>
              <a:gd name="connsiteY15" fmla="*/ 2921000 h 4588510"/>
              <a:gd name="connsiteX16" fmla="*/ 175260 w 2593500"/>
              <a:gd name="connsiteY16" fmla="*/ 2499360 h 4588510"/>
              <a:gd name="connsiteX17" fmla="*/ 95250 w 2593500"/>
              <a:gd name="connsiteY17" fmla="*/ 2179320 h 4588510"/>
              <a:gd name="connsiteX18" fmla="*/ 34290 w 2593500"/>
              <a:gd name="connsiteY18" fmla="*/ 1878330 h 4588510"/>
              <a:gd name="connsiteX19" fmla="*/ 15240 w 2593500"/>
              <a:gd name="connsiteY19" fmla="*/ 1642110 h 4588510"/>
              <a:gd name="connsiteX20" fmla="*/ 0 w 2593500"/>
              <a:gd name="connsiteY20" fmla="*/ 1379220 h 4588510"/>
              <a:gd name="connsiteX21" fmla="*/ 24130 w 2593500"/>
              <a:gd name="connsiteY21" fmla="*/ 1056640 h 4588510"/>
              <a:gd name="connsiteX22" fmla="*/ 106680 w 2593500"/>
              <a:gd name="connsiteY22" fmla="*/ 622300 h 4588510"/>
              <a:gd name="connsiteX23" fmla="*/ 163830 w 2593500"/>
              <a:gd name="connsiteY23" fmla="*/ 392430 h 4588510"/>
              <a:gd name="connsiteX24" fmla="*/ 259080 w 2593500"/>
              <a:gd name="connsiteY24" fmla="*/ 152400 h 4588510"/>
              <a:gd name="connsiteX25" fmla="*/ 335280 w 2593500"/>
              <a:gd name="connsiteY25" fmla="*/ 0 h 4588510"/>
              <a:gd name="connsiteX0" fmla="*/ 335280 w 2594560"/>
              <a:gd name="connsiteY0" fmla="*/ 0 h 4588510"/>
              <a:gd name="connsiteX1" fmla="*/ 1417320 w 2594560"/>
              <a:gd name="connsiteY1" fmla="*/ 511810 h 4588510"/>
              <a:gd name="connsiteX2" fmla="*/ 1306830 w 2594560"/>
              <a:gd name="connsiteY2" fmla="*/ 834390 h 4588510"/>
              <a:gd name="connsiteX3" fmla="*/ 1228090 w 2594560"/>
              <a:gd name="connsiteY3" fmla="*/ 1468120 h 4588510"/>
              <a:gd name="connsiteX4" fmla="*/ 1422400 w 2594560"/>
              <a:gd name="connsiteY4" fmla="*/ 2346960 h 4588510"/>
              <a:gd name="connsiteX5" fmla="*/ 1844040 w 2594560"/>
              <a:gd name="connsiteY5" fmla="*/ 2937510 h 4588510"/>
              <a:gd name="connsiteX6" fmla="*/ 2240280 w 2594560"/>
              <a:gd name="connsiteY6" fmla="*/ 3272790 h 4588510"/>
              <a:gd name="connsiteX7" fmla="*/ 2579370 w 2594560"/>
              <a:gd name="connsiteY7" fmla="*/ 3455670 h 4588510"/>
              <a:gd name="connsiteX8" fmla="*/ 2510790 w 2594560"/>
              <a:gd name="connsiteY8" fmla="*/ 3684270 h 4588510"/>
              <a:gd name="connsiteX9" fmla="*/ 2152650 w 2594560"/>
              <a:gd name="connsiteY9" fmla="*/ 4588510 h 4588510"/>
              <a:gd name="connsiteX10" fmla="*/ 1790700 w 2594560"/>
              <a:gd name="connsiteY10" fmla="*/ 4415790 h 4588510"/>
              <a:gd name="connsiteX11" fmla="*/ 1490980 w 2594560"/>
              <a:gd name="connsiteY11" fmla="*/ 4229100 h 4588510"/>
              <a:gd name="connsiteX12" fmla="*/ 1154430 w 2594560"/>
              <a:gd name="connsiteY12" fmla="*/ 3970020 h 4588510"/>
              <a:gd name="connsiteX13" fmla="*/ 843280 w 2594560"/>
              <a:gd name="connsiteY13" fmla="*/ 3657600 h 4588510"/>
              <a:gd name="connsiteX14" fmla="*/ 556260 w 2594560"/>
              <a:gd name="connsiteY14" fmla="*/ 3307080 h 4588510"/>
              <a:gd name="connsiteX15" fmla="*/ 347980 w 2594560"/>
              <a:gd name="connsiteY15" fmla="*/ 2921000 h 4588510"/>
              <a:gd name="connsiteX16" fmla="*/ 175260 w 2594560"/>
              <a:gd name="connsiteY16" fmla="*/ 2499360 h 4588510"/>
              <a:gd name="connsiteX17" fmla="*/ 95250 w 2594560"/>
              <a:gd name="connsiteY17" fmla="*/ 2179320 h 4588510"/>
              <a:gd name="connsiteX18" fmla="*/ 34290 w 2594560"/>
              <a:gd name="connsiteY18" fmla="*/ 1878330 h 4588510"/>
              <a:gd name="connsiteX19" fmla="*/ 15240 w 2594560"/>
              <a:gd name="connsiteY19" fmla="*/ 1642110 h 4588510"/>
              <a:gd name="connsiteX20" fmla="*/ 0 w 2594560"/>
              <a:gd name="connsiteY20" fmla="*/ 1379220 h 4588510"/>
              <a:gd name="connsiteX21" fmla="*/ 24130 w 2594560"/>
              <a:gd name="connsiteY21" fmla="*/ 1056640 h 4588510"/>
              <a:gd name="connsiteX22" fmla="*/ 106680 w 2594560"/>
              <a:gd name="connsiteY22" fmla="*/ 622300 h 4588510"/>
              <a:gd name="connsiteX23" fmla="*/ 163830 w 2594560"/>
              <a:gd name="connsiteY23" fmla="*/ 392430 h 4588510"/>
              <a:gd name="connsiteX24" fmla="*/ 259080 w 2594560"/>
              <a:gd name="connsiteY24" fmla="*/ 152400 h 4588510"/>
              <a:gd name="connsiteX25" fmla="*/ 335280 w 2594560"/>
              <a:gd name="connsiteY25" fmla="*/ 0 h 4588510"/>
              <a:gd name="connsiteX0" fmla="*/ 335280 w 2614606"/>
              <a:gd name="connsiteY0" fmla="*/ 0 h 4588510"/>
              <a:gd name="connsiteX1" fmla="*/ 1417320 w 2614606"/>
              <a:gd name="connsiteY1" fmla="*/ 511810 h 4588510"/>
              <a:gd name="connsiteX2" fmla="*/ 1306830 w 2614606"/>
              <a:gd name="connsiteY2" fmla="*/ 834390 h 4588510"/>
              <a:gd name="connsiteX3" fmla="*/ 1228090 w 2614606"/>
              <a:gd name="connsiteY3" fmla="*/ 1468120 h 4588510"/>
              <a:gd name="connsiteX4" fmla="*/ 1422400 w 2614606"/>
              <a:gd name="connsiteY4" fmla="*/ 2346960 h 4588510"/>
              <a:gd name="connsiteX5" fmla="*/ 1844040 w 2614606"/>
              <a:gd name="connsiteY5" fmla="*/ 2937510 h 4588510"/>
              <a:gd name="connsiteX6" fmla="*/ 2240280 w 2614606"/>
              <a:gd name="connsiteY6" fmla="*/ 3272790 h 4588510"/>
              <a:gd name="connsiteX7" fmla="*/ 2602230 w 2614606"/>
              <a:gd name="connsiteY7" fmla="*/ 3470910 h 4588510"/>
              <a:gd name="connsiteX8" fmla="*/ 2510790 w 2614606"/>
              <a:gd name="connsiteY8" fmla="*/ 3684270 h 4588510"/>
              <a:gd name="connsiteX9" fmla="*/ 2152650 w 2614606"/>
              <a:gd name="connsiteY9" fmla="*/ 4588510 h 4588510"/>
              <a:gd name="connsiteX10" fmla="*/ 1790700 w 2614606"/>
              <a:gd name="connsiteY10" fmla="*/ 4415790 h 4588510"/>
              <a:gd name="connsiteX11" fmla="*/ 1490980 w 2614606"/>
              <a:gd name="connsiteY11" fmla="*/ 4229100 h 4588510"/>
              <a:gd name="connsiteX12" fmla="*/ 1154430 w 2614606"/>
              <a:gd name="connsiteY12" fmla="*/ 3970020 h 4588510"/>
              <a:gd name="connsiteX13" fmla="*/ 843280 w 2614606"/>
              <a:gd name="connsiteY13" fmla="*/ 3657600 h 4588510"/>
              <a:gd name="connsiteX14" fmla="*/ 556260 w 2614606"/>
              <a:gd name="connsiteY14" fmla="*/ 3307080 h 4588510"/>
              <a:gd name="connsiteX15" fmla="*/ 347980 w 2614606"/>
              <a:gd name="connsiteY15" fmla="*/ 2921000 h 4588510"/>
              <a:gd name="connsiteX16" fmla="*/ 175260 w 2614606"/>
              <a:gd name="connsiteY16" fmla="*/ 2499360 h 4588510"/>
              <a:gd name="connsiteX17" fmla="*/ 95250 w 2614606"/>
              <a:gd name="connsiteY17" fmla="*/ 2179320 h 4588510"/>
              <a:gd name="connsiteX18" fmla="*/ 34290 w 2614606"/>
              <a:gd name="connsiteY18" fmla="*/ 1878330 h 4588510"/>
              <a:gd name="connsiteX19" fmla="*/ 15240 w 2614606"/>
              <a:gd name="connsiteY19" fmla="*/ 1642110 h 4588510"/>
              <a:gd name="connsiteX20" fmla="*/ 0 w 2614606"/>
              <a:gd name="connsiteY20" fmla="*/ 1379220 h 4588510"/>
              <a:gd name="connsiteX21" fmla="*/ 24130 w 2614606"/>
              <a:gd name="connsiteY21" fmla="*/ 1056640 h 4588510"/>
              <a:gd name="connsiteX22" fmla="*/ 106680 w 2614606"/>
              <a:gd name="connsiteY22" fmla="*/ 622300 h 4588510"/>
              <a:gd name="connsiteX23" fmla="*/ 163830 w 2614606"/>
              <a:gd name="connsiteY23" fmla="*/ 392430 h 4588510"/>
              <a:gd name="connsiteX24" fmla="*/ 259080 w 2614606"/>
              <a:gd name="connsiteY24" fmla="*/ 152400 h 4588510"/>
              <a:gd name="connsiteX25" fmla="*/ 335280 w 2614606"/>
              <a:gd name="connsiteY25" fmla="*/ 0 h 4588510"/>
              <a:gd name="connsiteX0" fmla="*/ 335280 w 2609364"/>
              <a:gd name="connsiteY0" fmla="*/ 0 h 4588510"/>
              <a:gd name="connsiteX1" fmla="*/ 1417320 w 2609364"/>
              <a:gd name="connsiteY1" fmla="*/ 511810 h 4588510"/>
              <a:gd name="connsiteX2" fmla="*/ 1306830 w 2609364"/>
              <a:gd name="connsiteY2" fmla="*/ 834390 h 4588510"/>
              <a:gd name="connsiteX3" fmla="*/ 1228090 w 2609364"/>
              <a:gd name="connsiteY3" fmla="*/ 1468120 h 4588510"/>
              <a:gd name="connsiteX4" fmla="*/ 1422400 w 2609364"/>
              <a:gd name="connsiteY4" fmla="*/ 2346960 h 4588510"/>
              <a:gd name="connsiteX5" fmla="*/ 1844040 w 2609364"/>
              <a:gd name="connsiteY5" fmla="*/ 2937510 h 4588510"/>
              <a:gd name="connsiteX6" fmla="*/ 2240280 w 2609364"/>
              <a:gd name="connsiteY6" fmla="*/ 3272790 h 4588510"/>
              <a:gd name="connsiteX7" fmla="*/ 2602230 w 2609364"/>
              <a:gd name="connsiteY7" fmla="*/ 3470910 h 4588510"/>
              <a:gd name="connsiteX8" fmla="*/ 2423160 w 2609364"/>
              <a:gd name="connsiteY8" fmla="*/ 3912870 h 4588510"/>
              <a:gd name="connsiteX9" fmla="*/ 2152650 w 2609364"/>
              <a:gd name="connsiteY9" fmla="*/ 4588510 h 4588510"/>
              <a:gd name="connsiteX10" fmla="*/ 1790700 w 2609364"/>
              <a:gd name="connsiteY10" fmla="*/ 4415790 h 4588510"/>
              <a:gd name="connsiteX11" fmla="*/ 1490980 w 2609364"/>
              <a:gd name="connsiteY11" fmla="*/ 4229100 h 4588510"/>
              <a:gd name="connsiteX12" fmla="*/ 1154430 w 2609364"/>
              <a:gd name="connsiteY12" fmla="*/ 3970020 h 4588510"/>
              <a:gd name="connsiteX13" fmla="*/ 843280 w 2609364"/>
              <a:gd name="connsiteY13" fmla="*/ 3657600 h 4588510"/>
              <a:gd name="connsiteX14" fmla="*/ 556260 w 2609364"/>
              <a:gd name="connsiteY14" fmla="*/ 3307080 h 4588510"/>
              <a:gd name="connsiteX15" fmla="*/ 347980 w 2609364"/>
              <a:gd name="connsiteY15" fmla="*/ 2921000 h 4588510"/>
              <a:gd name="connsiteX16" fmla="*/ 175260 w 2609364"/>
              <a:gd name="connsiteY16" fmla="*/ 2499360 h 4588510"/>
              <a:gd name="connsiteX17" fmla="*/ 95250 w 2609364"/>
              <a:gd name="connsiteY17" fmla="*/ 2179320 h 4588510"/>
              <a:gd name="connsiteX18" fmla="*/ 34290 w 2609364"/>
              <a:gd name="connsiteY18" fmla="*/ 1878330 h 4588510"/>
              <a:gd name="connsiteX19" fmla="*/ 15240 w 2609364"/>
              <a:gd name="connsiteY19" fmla="*/ 1642110 h 4588510"/>
              <a:gd name="connsiteX20" fmla="*/ 0 w 2609364"/>
              <a:gd name="connsiteY20" fmla="*/ 1379220 h 4588510"/>
              <a:gd name="connsiteX21" fmla="*/ 24130 w 2609364"/>
              <a:gd name="connsiteY21" fmla="*/ 1056640 h 4588510"/>
              <a:gd name="connsiteX22" fmla="*/ 106680 w 2609364"/>
              <a:gd name="connsiteY22" fmla="*/ 622300 h 4588510"/>
              <a:gd name="connsiteX23" fmla="*/ 163830 w 2609364"/>
              <a:gd name="connsiteY23" fmla="*/ 392430 h 4588510"/>
              <a:gd name="connsiteX24" fmla="*/ 259080 w 2609364"/>
              <a:gd name="connsiteY24" fmla="*/ 152400 h 4588510"/>
              <a:gd name="connsiteX25" fmla="*/ 335280 w 2609364"/>
              <a:gd name="connsiteY25" fmla="*/ 0 h 4588510"/>
              <a:gd name="connsiteX0" fmla="*/ 335280 w 2607494"/>
              <a:gd name="connsiteY0" fmla="*/ 0 h 4588510"/>
              <a:gd name="connsiteX1" fmla="*/ 1417320 w 2607494"/>
              <a:gd name="connsiteY1" fmla="*/ 511810 h 4588510"/>
              <a:gd name="connsiteX2" fmla="*/ 1306830 w 2607494"/>
              <a:gd name="connsiteY2" fmla="*/ 834390 h 4588510"/>
              <a:gd name="connsiteX3" fmla="*/ 1228090 w 2607494"/>
              <a:gd name="connsiteY3" fmla="*/ 1468120 h 4588510"/>
              <a:gd name="connsiteX4" fmla="*/ 1422400 w 2607494"/>
              <a:gd name="connsiteY4" fmla="*/ 2346960 h 4588510"/>
              <a:gd name="connsiteX5" fmla="*/ 1844040 w 2607494"/>
              <a:gd name="connsiteY5" fmla="*/ 2937510 h 4588510"/>
              <a:gd name="connsiteX6" fmla="*/ 2240280 w 2607494"/>
              <a:gd name="connsiteY6" fmla="*/ 3272790 h 4588510"/>
              <a:gd name="connsiteX7" fmla="*/ 2602230 w 2607494"/>
              <a:gd name="connsiteY7" fmla="*/ 3470910 h 4588510"/>
              <a:gd name="connsiteX8" fmla="*/ 2350770 w 2607494"/>
              <a:gd name="connsiteY8" fmla="*/ 4130040 h 4588510"/>
              <a:gd name="connsiteX9" fmla="*/ 2152650 w 2607494"/>
              <a:gd name="connsiteY9" fmla="*/ 4588510 h 4588510"/>
              <a:gd name="connsiteX10" fmla="*/ 1790700 w 2607494"/>
              <a:gd name="connsiteY10" fmla="*/ 4415790 h 4588510"/>
              <a:gd name="connsiteX11" fmla="*/ 1490980 w 2607494"/>
              <a:gd name="connsiteY11" fmla="*/ 4229100 h 4588510"/>
              <a:gd name="connsiteX12" fmla="*/ 1154430 w 2607494"/>
              <a:gd name="connsiteY12" fmla="*/ 3970020 h 4588510"/>
              <a:gd name="connsiteX13" fmla="*/ 843280 w 2607494"/>
              <a:gd name="connsiteY13" fmla="*/ 3657600 h 4588510"/>
              <a:gd name="connsiteX14" fmla="*/ 556260 w 2607494"/>
              <a:gd name="connsiteY14" fmla="*/ 3307080 h 4588510"/>
              <a:gd name="connsiteX15" fmla="*/ 347980 w 2607494"/>
              <a:gd name="connsiteY15" fmla="*/ 2921000 h 4588510"/>
              <a:gd name="connsiteX16" fmla="*/ 175260 w 2607494"/>
              <a:gd name="connsiteY16" fmla="*/ 2499360 h 4588510"/>
              <a:gd name="connsiteX17" fmla="*/ 95250 w 2607494"/>
              <a:gd name="connsiteY17" fmla="*/ 2179320 h 4588510"/>
              <a:gd name="connsiteX18" fmla="*/ 34290 w 2607494"/>
              <a:gd name="connsiteY18" fmla="*/ 1878330 h 4588510"/>
              <a:gd name="connsiteX19" fmla="*/ 15240 w 2607494"/>
              <a:gd name="connsiteY19" fmla="*/ 1642110 h 4588510"/>
              <a:gd name="connsiteX20" fmla="*/ 0 w 2607494"/>
              <a:gd name="connsiteY20" fmla="*/ 1379220 h 4588510"/>
              <a:gd name="connsiteX21" fmla="*/ 24130 w 2607494"/>
              <a:gd name="connsiteY21" fmla="*/ 1056640 h 4588510"/>
              <a:gd name="connsiteX22" fmla="*/ 106680 w 2607494"/>
              <a:gd name="connsiteY22" fmla="*/ 622300 h 4588510"/>
              <a:gd name="connsiteX23" fmla="*/ 163830 w 2607494"/>
              <a:gd name="connsiteY23" fmla="*/ 392430 h 4588510"/>
              <a:gd name="connsiteX24" fmla="*/ 259080 w 2607494"/>
              <a:gd name="connsiteY24" fmla="*/ 152400 h 4588510"/>
              <a:gd name="connsiteX25" fmla="*/ 335280 w 2607494"/>
              <a:gd name="connsiteY25" fmla="*/ 0 h 4588510"/>
              <a:gd name="connsiteX0" fmla="*/ 335280 w 2607090"/>
              <a:gd name="connsiteY0" fmla="*/ 0 h 4588510"/>
              <a:gd name="connsiteX1" fmla="*/ 1417320 w 2607090"/>
              <a:gd name="connsiteY1" fmla="*/ 511810 h 4588510"/>
              <a:gd name="connsiteX2" fmla="*/ 1306830 w 2607090"/>
              <a:gd name="connsiteY2" fmla="*/ 834390 h 4588510"/>
              <a:gd name="connsiteX3" fmla="*/ 1228090 w 2607090"/>
              <a:gd name="connsiteY3" fmla="*/ 1468120 h 4588510"/>
              <a:gd name="connsiteX4" fmla="*/ 1422400 w 2607090"/>
              <a:gd name="connsiteY4" fmla="*/ 2346960 h 4588510"/>
              <a:gd name="connsiteX5" fmla="*/ 1844040 w 2607090"/>
              <a:gd name="connsiteY5" fmla="*/ 2937510 h 4588510"/>
              <a:gd name="connsiteX6" fmla="*/ 2240280 w 2607090"/>
              <a:gd name="connsiteY6" fmla="*/ 3272790 h 4588510"/>
              <a:gd name="connsiteX7" fmla="*/ 2602230 w 2607090"/>
              <a:gd name="connsiteY7" fmla="*/ 3470910 h 4588510"/>
              <a:gd name="connsiteX8" fmla="*/ 2327910 w 2607090"/>
              <a:gd name="connsiteY8" fmla="*/ 4248150 h 4588510"/>
              <a:gd name="connsiteX9" fmla="*/ 2152650 w 2607090"/>
              <a:gd name="connsiteY9" fmla="*/ 4588510 h 4588510"/>
              <a:gd name="connsiteX10" fmla="*/ 1790700 w 2607090"/>
              <a:gd name="connsiteY10" fmla="*/ 4415790 h 4588510"/>
              <a:gd name="connsiteX11" fmla="*/ 1490980 w 2607090"/>
              <a:gd name="connsiteY11" fmla="*/ 4229100 h 4588510"/>
              <a:gd name="connsiteX12" fmla="*/ 1154430 w 2607090"/>
              <a:gd name="connsiteY12" fmla="*/ 3970020 h 4588510"/>
              <a:gd name="connsiteX13" fmla="*/ 843280 w 2607090"/>
              <a:gd name="connsiteY13" fmla="*/ 3657600 h 4588510"/>
              <a:gd name="connsiteX14" fmla="*/ 556260 w 2607090"/>
              <a:gd name="connsiteY14" fmla="*/ 3307080 h 4588510"/>
              <a:gd name="connsiteX15" fmla="*/ 347980 w 2607090"/>
              <a:gd name="connsiteY15" fmla="*/ 2921000 h 4588510"/>
              <a:gd name="connsiteX16" fmla="*/ 175260 w 2607090"/>
              <a:gd name="connsiteY16" fmla="*/ 2499360 h 4588510"/>
              <a:gd name="connsiteX17" fmla="*/ 95250 w 2607090"/>
              <a:gd name="connsiteY17" fmla="*/ 2179320 h 4588510"/>
              <a:gd name="connsiteX18" fmla="*/ 34290 w 2607090"/>
              <a:gd name="connsiteY18" fmla="*/ 1878330 h 4588510"/>
              <a:gd name="connsiteX19" fmla="*/ 15240 w 2607090"/>
              <a:gd name="connsiteY19" fmla="*/ 1642110 h 4588510"/>
              <a:gd name="connsiteX20" fmla="*/ 0 w 2607090"/>
              <a:gd name="connsiteY20" fmla="*/ 1379220 h 4588510"/>
              <a:gd name="connsiteX21" fmla="*/ 24130 w 2607090"/>
              <a:gd name="connsiteY21" fmla="*/ 1056640 h 4588510"/>
              <a:gd name="connsiteX22" fmla="*/ 106680 w 2607090"/>
              <a:gd name="connsiteY22" fmla="*/ 622300 h 4588510"/>
              <a:gd name="connsiteX23" fmla="*/ 163830 w 2607090"/>
              <a:gd name="connsiteY23" fmla="*/ 392430 h 4588510"/>
              <a:gd name="connsiteX24" fmla="*/ 259080 w 2607090"/>
              <a:gd name="connsiteY24" fmla="*/ 152400 h 4588510"/>
              <a:gd name="connsiteX25" fmla="*/ 335280 w 2607090"/>
              <a:gd name="connsiteY25" fmla="*/ 0 h 4588510"/>
              <a:gd name="connsiteX0" fmla="*/ 335280 w 2606539"/>
              <a:gd name="connsiteY0" fmla="*/ 0 h 4588510"/>
              <a:gd name="connsiteX1" fmla="*/ 1417320 w 2606539"/>
              <a:gd name="connsiteY1" fmla="*/ 511810 h 4588510"/>
              <a:gd name="connsiteX2" fmla="*/ 1306830 w 2606539"/>
              <a:gd name="connsiteY2" fmla="*/ 834390 h 4588510"/>
              <a:gd name="connsiteX3" fmla="*/ 1228090 w 2606539"/>
              <a:gd name="connsiteY3" fmla="*/ 1468120 h 4588510"/>
              <a:gd name="connsiteX4" fmla="*/ 1422400 w 2606539"/>
              <a:gd name="connsiteY4" fmla="*/ 2346960 h 4588510"/>
              <a:gd name="connsiteX5" fmla="*/ 1844040 w 2606539"/>
              <a:gd name="connsiteY5" fmla="*/ 2937510 h 4588510"/>
              <a:gd name="connsiteX6" fmla="*/ 2240280 w 2606539"/>
              <a:gd name="connsiteY6" fmla="*/ 3272790 h 4588510"/>
              <a:gd name="connsiteX7" fmla="*/ 2602230 w 2606539"/>
              <a:gd name="connsiteY7" fmla="*/ 3470910 h 4588510"/>
              <a:gd name="connsiteX8" fmla="*/ 2289810 w 2606539"/>
              <a:gd name="connsiteY8" fmla="*/ 4240530 h 4588510"/>
              <a:gd name="connsiteX9" fmla="*/ 2152650 w 2606539"/>
              <a:gd name="connsiteY9" fmla="*/ 4588510 h 4588510"/>
              <a:gd name="connsiteX10" fmla="*/ 1790700 w 2606539"/>
              <a:gd name="connsiteY10" fmla="*/ 4415790 h 4588510"/>
              <a:gd name="connsiteX11" fmla="*/ 1490980 w 2606539"/>
              <a:gd name="connsiteY11" fmla="*/ 4229100 h 4588510"/>
              <a:gd name="connsiteX12" fmla="*/ 1154430 w 2606539"/>
              <a:gd name="connsiteY12" fmla="*/ 3970020 h 4588510"/>
              <a:gd name="connsiteX13" fmla="*/ 843280 w 2606539"/>
              <a:gd name="connsiteY13" fmla="*/ 3657600 h 4588510"/>
              <a:gd name="connsiteX14" fmla="*/ 556260 w 2606539"/>
              <a:gd name="connsiteY14" fmla="*/ 3307080 h 4588510"/>
              <a:gd name="connsiteX15" fmla="*/ 347980 w 2606539"/>
              <a:gd name="connsiteY15" fmla="*/ 2921000 h 4588510"/>
              <a:gd name="connsiteX16" fmla="*/ 175260 w 2606539"/>
              <a:gd name="connsiteY16" fmla="*/ 2499360 h 4588510"/>
              <a:gd name="connsiteX17" fmla="*/ 95250 w 2606539"/>
              <a:gd name="connsiteY17" fmla="*/ 2179320 h 4588510"/>
              <a:gd name="connsiteX18" fmla="*/ 34290 w 2606539"/>
              <a:gd name="connsiteY18" fmla="*/ 1878330 h 4588510"/>
              <a:gd name="connsiteX19" fmla="*/ 15240 w 2606539"/>
              <a:gd name="connsiteY19" fmla="*/ 1642110 h 4588510"/>
              <a:gd name="connsiteX20" fmla="*/ 0 w 2606539"/>
              <a:gd name="connsiteY20" fmla="*/ 1379220 h 4588510"/>
              <a:gd name="connsiteX21" fmla="*/ 24130 w 2606539"/>
              <a:gd name="connsiteY21" fmla="*/ 1056640 h 4588510"/>
              <a:gd name="connsiteX22" fmla="*/ 106680 w 2606539"/>
              <a:gd name="connsiteY22" fmla="*/ 622300 h 4588510"/>
              <a:gd name="connsiteX23" fmla="*/ 163830 w 2606539"/>
              <a:gd name="connsiteY23" fmla="*/ 392430 h 4588510"/>
              <a:gd name="connsiteX24" fmla="*/ 259080 w 2606539"/>
              <a:gd name="connsiteY24" fmla="*/ 152400 h 4588510"/>
              <a:gd name="connsiteX25" fmla="*/ 335280 w 2606539"/>
              <a:gd name="connsiteY25" fmla="*/ 0 h 4588510"/>
              <a:gd name="connsiteX0" fmla="*/ 335280 w 2621342"/>
              <a:gd name="connsiteY0" fmla="*/ 0 h 4588510"/>
              <a:gd name="connsiteX1" fmla="*/ 1417320 w 2621342"/>
              <a:gd name="connsiteY1" fmla="*/ 511810 h 4588510"/>
              <a:gd name="connsiteX2" fmla="*/ 1306830 w 2621342"/>
              <a:gd name="connsiteY2" fmla="*/ 834390 h 4588510"/>
              <a:gd name="connsiteX3" fmla="*/ 1228090 w 2621342"/>
              <a:gd name="connsiteY3" fmla="*/ 1468120 h 4588510"/>
              <a:gd name="connsiteX4" fmla="*/ 1422400 w 2621342"/>
              <a:gd name="connsiteY4" fmla="*/ 2346960 h 4588510"/>
              <a:gd name="connsiteX5" fmla="*/ 1844040 w 2621342"/>
              <a:gd name="connsiteY5" fmla="*/ 2937510 h 4588510"/>
              <a:gd name="connsiteX6" fmla="*/ 2240280 w 2621342"/>
              <a:gd name="connsiteY6" fmla="*/ 3272790 h 4588510"/>
              <a:gd name="connsiteX7" fmla="*/ 2602230 w 2621342"/>
              <a:gd name="connsiteY7" fmla="*/ 3470910 h 4588510"/>
              <a:gd name="connsiteX8" fmla="*/ 2533650 w 2621342"/>
              <a:gd name="connsiteY8" fmla="*/ 3623310 h 4588510"/>
              <a:gd name="connsiteX9" fmla="*/ 2289810 w 2621342"/>
              <a:gd name="connsiteY9" fmla="*/ 4240530 h 4588510"/>
              <a:gd name="connsiteX10" fmla="*/ 2152650 w 2621342"/>
              <a:gd name="connsiteY10" fmla="*/ 4588510 h 4588510"/>
              <a:gd name="connsiteX11" fmla="*/ 1790700 w 2621342"/>
              <a:gd name="connsiteY11" fmla="*/ 4415790 h 4588510"/>
              <a:gd name="connsiteX12" fmla="*/ 1490980 w 2621342"/>
              <a:gd name="connsiteY12" fmla="*/ 4229100 h 4588510"/>
              <a:gd name="connsiteX13" fmla="*/ 1154430 w 2621342"/>
              <a:gd name="connsiteY13" fmla="*/ 3970020 h 4588510"/>
              <a:gd name="connsiteX14" fmla="*/ 843280 w 2621342"/>
              <a:gd name="connsiteY14" fmla="*/ 3657600 h 4588510"/>
              <a:gd name="connsiteX15" fmla="*/ 556260 w 2621342"/>
              <a:gd name="connsiteY15" fmla="*/ 3307080 h 4588510"/>
              <a:gd name="connsiteX16" fmla="*/ 347980 w 2621342"/>
              <a:gd name="connsiteY16" fmla="*/ 2921000 h 4588510"/>
              <a:gd name="connsiteX17" fmla="*/ 175260 w 2621342"/>
              <a:gd name="connsiteY17" fmla="*/ 2499360 h 4588510"/>
              <a:gd name="connsiteX18" fmla="*/ 95250 w 2621342"/>
              <a:gd name="connsiteY18" fmla="*/ 2179320 h 4588510"/>
              <a:gd name="connsiteX19" fmla="*/ 34290 w 2621342"/>
              <a:gd name="connsiteY19" fmla="*/ 1878330 h 4588510"/>
              <a:gd name="connsiteX20" fmla="*/ 15240 w 2621342"/>
              <a:gd name="connsiteY20" fmla="*/ 1642110 h 4588510"/>
              <a:gd name="connsiteX21" fmla="*/ 0 w 2621342"/>
              <a:gd name="connsiteY21" fmla="*/ 1379220 h 4588510"/>
              <a:gd name="connsiteX22" fmla="*/ 24130 w 2621342"/>
              <a:gd name="connsiteY22" fmla="*/ 1056640 h 4588510"/>
              <a:gd name="connsiteX23" fmla="*/ 106680 w 2621342"/>
              <a:gd name="connsiteY23" fmla="*/ 622300 h 4588510"/>
              <a:gd name="connsiteX24" fmla="*/ 163830 w 2621342"/>
              <a:gd name="connsiteY24" fmla="*/ 392430 h 4588510"/>
              <a:gd name="connsiteX25" fmla="*/ 259080 w 2621342"/>
              <a:gd name="connsiteY25" fmla="*/ 152400 h 4588510"/>
              <a:gd name="connsiteX26" fmla="*/ 335280 w 2621342"/>
              <a:gd name="connsiteY26" fmla="*/ 0 h 4588510"/>
              <a:gd name="connsiteX0" fmla="*/ 335280 w 2533918"/>
              <a:gd name="connsiteY0" fmla="*/ 0 h 4588510"/>
              <a:gd name="connsiteX1" fmla="*/ 1417320 w 2533918"/>
              <a:gd name="connsiteY1" fmla="*/ 511810 h 4588510"/>
              <a:gd name="connsiteX2" fmla="*/ 1306830 w 2533918"/>
              <a:gd name="connsiteY2" fmla="*/ 834390 h 4588510"/>
              <a:gd name="connsiteX3" fmla="*/ 1228090 w 2533918"/>
              <a:gd name="connsiteY3" fmla="*/ 1468120 h 4588510"/>
              <a:gd name="connsiteX4" fmla="*/ 1422400 w 2533918"/>
              <a:gd name="connsiteY4" fmla="*/ 2346960 h 4588510"/>
              <a:gd name="connsiteX5" fmla="*/ 1844040 w 2533918"/>
              <a:gd name="connsiteY5" fmla="*/ 2937510 h 4588510"/>
              <a:gd name="connsiteX6" fmla="*/ 2240280 w 2533918"/>
              <a:gd name="connsiteY6" fmla="*/ 3272790 h 4588510"/>
              <a:gd name="connsiteX7" fmla="*/ 2533650 w 2533918"/>
              <a:gd name="connsiteY7" fmla="*/ 3623310 h 4588510"/>
              <a:gd name="connsiteX8" fmla="*/ 2289810 w 2533918"/>
              <a:gd name="connsiteY8" fmla="*/ 4240530 h 4588510"/>
              <a:gd name="connsiteX9" fmla="*/ 2152650 w 2533918"/>
              <a:gd name="connsiteY9" fmla="*/ 4588510 h 4588510"/>
              <a:gd name="connsiteX10" fmla="*/ 1790700 w 2533918"/>
              <a:gd name="connsiteY10" fmla="*/ 4415790 h 4588510"/>
              <a:gd name="connsiteX11" fmla="*/ 1490980 w 2533918"/>
              <a:gd name="connsiteY11" fmla="*/ 4229100 h 4588510"/>
              <a:gd name="connsiteX12" fmla="*/ 1154430 w 2533918"/>
              <a:gd name="connsiteY12" fmla="*/ 3970020 h 4588510"/>
              <a:gd name="connsiteX13" fmla="*/ 843280 w 2533918"/>
              <a:gd name="connsiteY13" fmla="*/ 3657600 h 4588510"/>
              <a:gd name="connsiteX14" fmla="*/ 556260 w 2533918"/>
              <a:gd name="connsiteY14" fmla="*/ 3307080 h 4588510"/>
              <a:gd name="connsiteX15" fmla="*/ 347980 w 2533918"/>
              <a:gd name="connsiteY15" fmla="*/ 2921000 h 4588510"/>
              <a:gd name="connsiteX16" fmla="*/ 175260 w 2533918"/>
              <a:gd name="connsiteY16" fmla="*/ 2499360 h 4588510"/>
              <a:gd name="connsiteX17" fmla="*/ 95250 w 2533918"/>
              <a:gd name="connsiteY17" fmla="*/ 2179320 h 4588510"/>
              <a:gd name="connsiteX18" fmla="*/ 34290 w 2533918"/>
              <a:gd name="connsiteY18" fmla="*/ 1878330 h 4588510"/>
              <a:gd name="connsiteX19" fmla="*/ 15240 w 2533918"/>
              <a:gd name="connsiteY19" fmla="*/ 1642110 h 4588510"/>
              <a:gd name="connsiteX20" fmla="*/ 0 w 2533918"/>
              <a:gd name="connsiteY20" fmla="*/ 1379220 h 4588510"/>
              <a:gd name="connsiteX21" fmla="*/ 24130 w 2533918"/>
              <a:gd name="connsiteY21" fmla="*/ 1056640 h 4588510"/>
              <a:gd name="connsiteX22" fmla="*/ 106680 w 2533918"/>
              <a:gd name="connsiteY22" fmla="*/ 622300 h 4588510"/>
              <a:gd name="connsiteX23" fmla="*/ 163830 w 2533918"/>
              <a:gd name="connsiteY23" fmla="*/ 392430 h 4588510"/>
              <a:gd name="connsiteX24" fmla="*/ 259080 w 2533918"/>
              <a:gd name="connsiteY24" fmla="*/ 152400 h 4588510"/>
              <a:gd name="connsiteX25" fmla="*/ 335280 w 2533918"/>
              <a:gd name="connsiteY25" fmla="*/ 0 h 4588510"/>
              <a:gd name="connsiteX0" fmla="*/ 335280 w 2587199"/>
              <a:gd name="connsiteY0" fmla="*/ 0 h 4588510"/>
              <a:gd name="connsiteX1" fmla="*/ 1417320 w 2587199"/>
              <a:gd name="connsiteY1" fmla="*/ 511810 h 4588510"/>
              <a:gd name="connsiteX2" fmla="*/ 1306830 w 2587199"/>
              <a:gd name="connsiteY2" fmla="*/ 834390 h 4588510"/>
              <a:gd name="connsiteX3" fmla="*/ 1228090 w 2587199"/>
              <a:gd name="connsiteY3" fmla="*/ 1468120 h 4588510"/>
              <a:gd name="connsiteX4" fmla="*/ 1422400 w 2587199"/>
              <a:gd name="connsiteY4" fmla="*/ 2346960 h 4588510"/>
              <a:gd name="connsiteX5" fmla="*/ 1844040 w 2587199"/>
              <a:gd name="connsiteY5" fmla="*/ 2937510 h 4588510"/>
              <a:gd name="connsiteX6" fmla="*/ 2240280 w 2587199"/>
              <a:gd name="connsiteY6" fmla="*/ 3272790 h 4588510"/>
              <a:gd name="connsiteX7" fmla="*/ 2586990 w 2587199"/>
              <a:gd name="connsiteY7" fmla="*/ 3497580 h 4588510"/>
              <a:gd name="connsiteX8" fmla="*/ 2289810 w 2587199"/>
              <a:gd name="connsiteY8" fmla="*/ 4240530 h 4588510"/>
              <a:gd name="connsiteX9" fmla="*/ 2152650 w 2587199"/>
              <a:gd name="connsiteY9" fmla="*/ 4588510 h 4588510"/>
              <a:gd name="connsiteX10" fmla="*/ 1790700 w 2587199"/>
              <a:gd name="connsiteY10" fmla="*/ 4415790 h 4588510"/>
              <a:gd name="connsiteX11" fmla="*/ 1490980 w 2587199"/>
              <a:gd name="connsiteY11" fmla="*/ 4229100 h 4588510"/>
              <a:gd name="connsiteX12" fmla="*/ 1154430 w 2587199"/>
              <a:gd name="connsiteY12" fmla="*/ 3970020 h 4588510"/>
              <a:gd name="connsiteX13" fmla="*/ 843280 w 2587199"/>
              <a:gd name="connsiteY13" fmla="*/ 3657600 h 4588510"/>
              <a:gd name="connsiteX14" fmla="*/ 556260 w 2587199"/>
              <a:gd name="connsiteY14" fmla="*/ 3307080 h 4588510"/>
              <a:gd name="connsiteX15" fmla="*/ 347980 w 2587199"/>
              <a:gd name="connsiteY15" fmla="*/ 2921000 h 4588510"/>
              <a:gd name="connsiteX16" fmla="*/ 175260 w 2587199"/>
              <a:gd name="connsiteY16" fmla="*/ 2499360 h 4588510"/>
              <a:gd name="connsiteX17" fmla="*/ 95250 w 2587199"/>
              <a:gd name="connsiteY17" fmla="*/ 2179320 h 4588510"/>
              <a:gd name="connsiteX18" fmla="*/ 34290 w 2587199"/>
              <a:gd name="connsiteY18" fmla="*/ 1878330 h 4588510"/>
              <a:gd name="connsiteX19" fmla="*/ 15240 w 2587199"/>
              <a:gd name="connsiteY19" fmla="*/ 1642110 h 4588510"/>
              <a:gd name="connsiteX20" fmla="*/ 0 w 2587199"/>
              <a:gd name="connsiteY20" fmla="*/ 1379220 h 4588510"/>
              <a:gd name="connsiteX21" fmla="*/ 24130 w 2587199"/>
              <a:gd name="connsiteY21" fmla="*/ 1056640 h 4588510"/>
              <a:gd name="connsiteX22" fmla="*/ 106680 w 2587199"/>
              <a:gd name="connsiteY22" fmla="*/ 622300 h 4588510"/>
              <a:gd name="connsiteX23" fmla="*/ 163830 w 2587199"/>
              <a:gd name="connsiteY23" fmla="*/ 392430 h 4588510"/>
              <a:gd name="connsiteX24" fmla="*/ 259080 w 2587199"/>
              <a:gd name="connsiteY24" fmla="*/ 152400 h 4588510"/>
              <a:gd name="connsiteX25" fmla="*/ 335280 w 2587199"/>
              <a:gd name="connsiteY25" fmla="*/ 0 h 4588510"/>
              <a:gd name="connsiteX0" fmla="*/ 335280 w 2602551"/>
              <a:gd name="connsiteY0" fmla="*/ 0 h 4588510"/>
              <a:gd name="connsiteX1" fmla="*/ 1417320 w 2602551"/>
              <a:gd name="connsiteY1" fmla="*/ 511810 h 4588510"/>
              <a:gd name="connsiteX2" fmla="*/ 1306830 w 2602551"/>
              <a:gd name="connsiteY2" fmla="*/ 834390 h 4588510"/>
              <a:gd name="connsiteX3" fmla="*/ 1228090 w 2602551"/>
              <a:gd name="connsiteY3" fmla="*/ 1468120 h 4588510"/>
              <a:gd name="connsiteX4" fmla="*/ 1422400 w 2602551"/>
              <a:gd name="connsiteY4" fmla="*/ 2346960 h 4588510"/>
              <a:gd name="connsiteX5" fmla="*/ 1844040 w 2602551"/>
              <a:gd name="connsiteY5" fmla="*/ 2937510 h 4588510"/>
              <a:gd name="connsiteX6" fmla="*/ 2240280 w 2602551"/>
              <a:gd name="connsiteY6" fmla="*/ 3272790 h 4588510"/>
              <a:gd name="connsiteX7" fmla="*/ 2526029 w 2602551"/>
              <a:gd name="connsiteY7" fmla="*/ 3421380 h 4588510"/>
              <a:gd name="connsiteX8" fmla="*/ 2586990 w 2602551"/>
              <a:gd name="connsiteY8" fmla="*/ 3497580 h 4588510"/>
              <a:gd name="connsiteX9" fmla="*/ 2289810 w 2602551"/>
              <a:gd name="connsiteY9" fmla="*/ 4240530 h 4588510"/>
              <a:gd name="connsiteX10" fmla="*/ 2152650 w 2602551"/>
              <a:gd name="connsiteY10" fmla="*/ 4588510 h 4588510"/>
              <a:gd name="connsiteX11" fmla="*/ 1790700 w 2602551"/>
              <a:gd name="connsiteY11" fmla="*/ 4415790 h 4588510"/>
              <a:gd name="connsiteX12" fmla="*/ 1490980 w 2602551"/>
              <a:gd name="connsiteY12" fmla="*/ 4229100 h 4588510"/>
              <a:gd name="connsiteX13" fmla="*/ 1154430 w 2602551"/>
              <a:gd name="connsiteY13" fmla="*/ 3970020 h 4588510"/>
              <a:gd name="connsiteX14" fmla="*/ 843280 w 2602551"/>
              <a:gd name="connsiteY14" fmla="*/ 3657600 h 4588510"/>
              <a:gd name="connsiteX15" fmla="*/ 556260 w 2602551"/>
              <a:gd name="connsiteY15" fmla="*/ 3307080 h 4588510"/>
              <a:gd name="connsiteX16" fmla="*/ 347980 w 2602551"/>
              <a:gd name="connsiteY16" fmla="*/ 2921000 h 4588510"/>
              <a:gd name="connsiteX17" fmla="*/ 175260 w 2602551"/>
              <a:gd name="connsiteY17" fmla="*/ 2499360 h 4588510"/>
              <a:gd name="connsiteX18" fmla="*/ 95250 w 2602551"/>
              <a:gd name="connsiteY18" fmla="*/ 2179320 h 4588510"/>
              <a:gd name="connsiteX19" fmla="*/ 34290 w 2602551"/>
              <a:gd name="connsiteY19" fmla="*/ 1878330 h 4588510"/>
              <a:gd name="connsiteX20" fmla="*/ 15240 w 2602551"/>
              <a:gd name="connsiteY20" fmla="*/ 1642110 h 4588510"/>
              <a:gd name="connsiteX21" fmla="*/ 0 w 2602551"/>
              <a:gd name="connsiteY21" fmla="*/ 1379220 h 4588510"/>
              <a:gd name="connsiteX22" fmla="*/ 24130 w 2602551"/>
              <a:gd name="connsiteY22" fmla="*/ 1056640 h 4588510"/>
              <a:gd name="connsiteX23" fmla="*/ 106680 w 2602551"/>
              <a:gd name="connsiteY23" fmla="*/ 622300 h 4588510"/>
              <a:gd name="connsiteX24" fmla="*/ 163830 w 2602551"/>
              <a:gd name="connsiteY24" fmla="*/ 392430 h 4588510"/>
              <a:gd name="connsiteX25" fmla="*/ 259080 w 2602551"/>
              <a:gd name="connsiteY25" fmla="*/ 152400 h 4588510"/>
              <a:gd name="connsiteX26" fmla="*/ 335280 w 2602551"/>
              <a:gd name="connsiteY26" fmla="*/ 0 h 4588510"/>
              <a:gd name="connsiteX0" fmla="*/ 335280 w 2615418"/>
              <a:gd name="connsiteY0" fmla="*/ 0 h 4588510"/>
              <a:gd name="connsiteX1" fmla="*/ 1417320 w 2615418"/>
              <a:gd name="connsiteY1" fmla="*/ 511810 h 4588510"/>
              <a:gd name="connsiteX2" fmla="*/ 1306830 w 2615418"/>
              <a:gd name="connsiteY2" fmla="*/ 834390 h 4588510"/>
              <a:gd name="connsiteX3" fmla="*/ 1228090 w 2615418"/>
              <a:gd name="connsiteY3" fmla="*/ 1468120 h 4588510"/>
              <a:gd name="connsiteX4" fmla="*/ 1422400 w 2615418"/>
              <a:gd name="connsiteY4" fmla="*/ 2346960 h 4588510"/>
              <a:gd name="connsiteX5" fmla="*/ 1844040 w 2615418"/>
              <a:gd name="connsiteY5" fmla="*/ 2937510 h 4588510"/>
              <a:gd name="connsiteX6" fmla="*/ 2240280 w 2615418"/>
              <a:gd name="connsiteY6" fmla="*/ 3272790 h 4588510"/>
              <a:gd name="connsiteX7" fmla="*/ 2526029 w 2615418"/>
              <a:gd name="connsiteY7" fmla="*/ 3421380 h 4588510"/>
              <a:gd name="connsiteX8" fmla="*/ 2602230 w 2615418"/>
              <a:gd name="connsiteY8" fmla="*/ 3470910 h 4588510"/>
              <a:gd name="connsiteX9" fmla="*/ 2289810 w 2615418"/>
              <a:gd name="connsiteY9" fmla="*/ 4240530 h 4588510"/>
              <a:gd name="connsiteX10" fmla="*/ 2152650 w 2615418"/>
              <a:gd name="connsiteY10" fmla="*/ 4588510 h 4588510"/>
              <a:gd name="connsiteX11" fmla="*/ 1790700 w 2615418"/>
              <a:gd name="connsiteY11" fmla="*/ 4415790 h 4588510"/>
              <a:gd name="connsiteX12" fmla="*/ 1490980 w 2615418"/>
              <a:gd name="connsiteY12" fmla="*/ 4229100 h 4588510"/>
              <a:gd name="connsiteX13" fmla="*/ 1154430 w 2615418"/>
              <a:gd name="connsiteY13" fmla="*/ 3970020 h 4588510"/>
              <a:gd name="connsiteX14" fmla="*/ 843280 w 2615418"/>
              <a:gd name="connsiteY14" fmla="*/ 3657600 h 4588510"/>
              <a:gd name="connsiteX15" fmla="*/ 556260 w 2615418"/>
              <a:gd name="connsiteY15" fmla="*/ 3307080 h 4588510"/>
              <a:gd name="connsiteX16" fmla="*/ 347980 w 2615418"/>
              <a:gd name="connsiteY16" fmla="*/ 2921000 h 4588510"/>
              <a:gd name="connsiteX17" fmla="*/ 175260 w 2615418"/>
              <a:gd name="connsiteY17" fmla="*/ 2499360 h 4588510"/>
              <a:gd name="connsiteX18" fmla="*/ 95250 w 2615418"/>
              <a:gd name="connsiteY18" fmla="*/ 2179320 h 4588510"/>
              <a:gd name="connsiteX19" fmla="*/ 34290 w 2615418"/>
              <a:gd name="connsiteY19" fmla="*/ 1878330 h 4588510"/>
              <a:gd name="connsiteX20" fmla="*/ 15240 w 2615418"/>
              <a:gd name="connsiteY20" fmla="*/ 1642110 h 4588510"/>
              <a:gd name="connsiteX21" fmla="*/ 0 w 2615418"/>
              <a:gd name="connsiteY21" fmla="*/ 1379220 h 4588510"/>
              <a:gd name="connsiteX22" fmla="*/ 24130 w 2615418"/>
              <a:gd name="connsiteY22" fmla="*/ 1056640 h 4588510"/>
              <a:gd name="connsiteX23" fmla="*/ 106680 w 2615418"/>
              <a:gd name="connsiteY23" fmla="*/ 622300 h 4588510"/>
              <a:gd name="connsiteX24" fmla="*/ 163830 w 2615418"/>
              <a:gd name="connsiteY24" fmla="*/ 392430 h 4588510"/>
              <a:gd name="connsiteX25" fmla="*/ 259080 w 2615418"/>
              <a:gd name="connsiteY25" fmla="*/ 152400 h 4588510"/>
              <a:gd name="connsiteX26" fmla="*/ 335280 w 2615418"/>
              <a:gd name="connsiteY26" fmla="*/ 0 h 4588510"/>
              <a:gd name="connsiteX0" fmla="*/ 335280 w 2615418"/>
              <a:gd name="connsiteY0" fmla="*/ 0 h 4588510"/>
              <a:gd name="connsiteX1" fmla="*/ 1417320 w 2615418"/>
              <a:gd name="connsiteY1" fmla="*/ 511810 h 4588510"/>
              <a:gd name="connsiteX2" fmla="*/ 1306830 w 2615418"/>
              <a:gd name="connsiteY2" fmla="*/ 834390 h 4588510"/>
              <a:gd name="connsiteX3" fmla="*/ 1228090 w 2615418"/>
              <a:gd name="connsiteY3" fmla="*/ 1468120 h 4588510"/>
              <a:gd name="connsiteX4" fmla="*/ 1422400 w 2615418"/>
              <a:gd name="connsiteY4" fmla="*/ 2346960 h 4588510"/>
              <a:gd name="connsiteX5" fmla="*/ 1844040 w 2615418"/>
              <a:gd name="connsiteY5" fmla="*/ 2937510 h 4588510"/>
              <a:gd name="connsiteX6" fmla="*/ 2240280 w 2615418"/>
              <a:gd name="connsiteY6" fmla="*/ 3272790 h 4588510"/>
              <a:gd name="connsiteX7" fmla="*/ 2526029 w 2615418"/>
              <a:gd name="connsiteY7" fmla="*/ 3409950 h 4588510"/>
              <a:gd name="connsiteX8" fmla="*/ 2602230 w 2615418"/>
              <a:gd name="connsiteY8" fmla="*/ 3470910 h 4588510"/>
              <a:gd name="connsiteX9" fmla="*/ 2289810 w 2615418"/>
              <a:gd name="connsiteY9" fmla="*/ 4240530 h 4588510"/>
              <a:gd name="connsiteX10" fmla="*/ 2152650 w 2615418"/>
              <a:gd name="connsiteY10" fmla="*/ 4588510 h 4588510"/>
              <a:gd name="connsiteX11" fmla="*/ 1790700 w 2615418"/>
              <a:gd name="connsiteY11" fmla="*/ 4415790 h 4588510"/>
              <a:gd name="connsiteX12" fmla="*/ 1490980 w 2615418"/>
              <a:gd name="connsiteY12" fmla="*/ 4229100 h 4588510"/>
              <a:gd name="connsiteX13" fmla="*/ 1154430 w 2615418"/>
              <a:gd name="connsiteY13" fmla="*/ 3970020 h 4588510"/>
              <a:gd name="connsiteX14" fmla="*/ 843280 w 2615418"/>
              <a:gd name="connsiteY14" fmla="*/ 3657600 h 4588510"/>
              <a:gd name="connsiteX15" fmla="*/ 556260 w 2615418"/>
              <a:gd name="connsiteY15" fmla="*/ 3307080 h 4588510"/>
              <a:gd name="connsiteX16" fmla="*/ 347980 w 2615418"/>
              <a:gd name="connsiteY16" fmla="*/ 2921000 h 4588510"/>
              <a:gd name="connsiteX17" fmla="*/ 175260 w 2615418"/>
              <a:gd name="connsiteY17" fmla="*/ 2499360 h 4588510"/>
              <a:gd name="connsiteX18" fmla="*/ 95250 w 2615418"/>
              <a:gd name="connsiteY18" fmla="*/ 2179320 h 4588510"/>
              <a:gd name="connsiteX19" fmla="*/ 34290 w 2615418"/>
              <a:gd name="connsiteY19" fmla="*/ 1878330 h 4588510"/>
              <a:gd name="connsiteX20" fmla="*/ 15240 w 2615418"/>
              <a:gd name="connsiteY20" fmla="*/ 1642110 h 4588510"/>
              <a:gd name="connsiteX21" fmla="*/ 0 w 2615418"/>
              <a:gd name="connsiteY21" fmla="*/ 1379220 h 4588510"/>
              <a:gd name="connsiteX22" fmla="*/ 24130 w 2615418"/>
              <a:gd name="connsiteY22" fmla="*/ 1056640 h 4588510"/>
              <a:gd name="connsiteX23" fmla="*/ 106680 w 2615418"/>
              <a:gd name="connsiteY23" fmla="*/ 622300 h 4588510"/>
              <a:gd name="connsiteX24" fmla="*/ 163830 w 2615418"/>
              <a:gd name="connsiteY24" fmla="*/ 392430 h 4588510"/>
              <a:gd name="connsiteX25" fmla="*/ 259080 w 2615418"/>
              <a:gd name="connsiteY25" fmla="*/ 152400 h 4588510"/>
              <a:gd name="connsiteX26" fmla="*/ 335280 w 2615418"/>
              <a:gd name="connsiteY26" fmla="*/ 0 h 4588510"/>
              <a:gd name="connsiteX0" fmla="*/ 335280 w 2615418"/>
              <a:gd name="connsiteY0" fmla="*/ 0 h 4588510"/>
              <a:gd name="connsiteX1" fmla="*/ 1417320 w 2615418"/>
              <a:gd name="connsiteY1" fmla="*/ 511810 h 4588510"/>
              <a:gd name="connsiteX2" fmla="*/ 1306830 w 2615418"/>
              <a:gd name="connsiteY2" fmla="*/ 834390 h 4588510"/>
              <a:gd name="connsiteX3" fmla="*/ 1228090 w 2615418"/>
              <a:gd name="connsiteY3" fmla="*/ 1468120 h 4588510"/>
              <a:gd name="connsiteX4" fmla="*/ 1422400 w 2615418"/>
              <a:gd name="connsiteY4" fmla="*/ 2346960 h 4588510"/>
              <a:gd name="connsiteX5" fmla="*/ 1844040 w 2615418"/>
              <a:gd name="connsiteY5" fmla="*/ 2937510 h 4588510"/>
              <a:gd name="connsiteX6" fmla="*/ 2240280 w 2615418"/>
              <a:gd name="connsiteY6" fmla="*/ 3272790 h 4588510"/>
              <a:gd name="connsiteX7" fmla="*/ 2526029 w 2615418"/>
              <a:gd name="connsiteY7" fmla="*/ 3409950 h 4588510"/>
              <a:gd name="connsiteX8" fmla="*/ 2602230 w 2615418"/>
              <a:gd name="connsiteY8" fmla="*/ 3470910 h 4588510"/>
              <a:gd name="connsiteX9" fmla="*/ 2289810 w 2615418"/>
              <a:gd name="connsiteY9" fmla="*/ 4240530 h 4588510"/>
              <a:gd name="connsiteX10" fmla="*/ 2152650 w 2615418"/>
              <a:gd name="connsiteY10" fmla="*/ 4588510 h 4588510"/>
              <a:gd name="connsiteX11" fmla="*/ 1790700 w 2615418"/>
              <a:gd name="connsiteY11" fmla="*/ 4415790 h 4588510"/>
              <a:gd name="connsiteX12" fmla="*/ 1490980 w 2615418"/>
              <a:gd name="connsiteY12" fmla="*/ 4229100 h 4588510"/>
              <a:gd name="connsiteX13" fmla="*/ 1154430 w 2615418"/>
              <a:gd name="connsiteY13" fmla="*/ 3970020 h 4588510"/>
              <a:gd name="connsiteX14" fmla="*/ 843280 w 2615418"/>
              <a:gd name="connsiteY14" fmla="*/ 3657600 h 4588510"/>
              <a:gd name="connsiteX15" fmla="*/ 556260 w 2615418"/>
              <a:gd name="connsiteY15" fmla="*/ 3307080 h 4588510"/>
              <a:gd name="connsiteX16" fmla="*/ 347980 w 2615418"/>
              <a:gd name="connsiteY16" fmla="*/ 2921000 h 4588510"/>
              <a:gd name="connsiteX17" fmla="*/ 175260 w 2615418"/>
              <a:gd name="connsiteY17" fmla="*/ 2499360 h 4588510"/>
              <a:gd name="connsiteX18" fmla="*/ 95250 w 2615418"/>
              <a:gd name="connsiteY18" fmla="*/ 2179320 h 4588510"/>
              <a:gd name="connsiteX19" fmla="*/ 34290 w 2615418"/>
              <a:gd name="connsiteY19" fmla="*/ 1878330 h 4588510"/>
              <a:gd name="connsiteX20" fmla="*/ 15240 w 2615418"/>
              <a:gd name="connsiteY20" fmla="*/ 1642110 h 4588510"/>
              <a:gd name="connsiteX21" fmla="*/ 0 w 2615418"/>
              <a:gd name="connsiteY21" fmla="*/ 1379220 h 4588510"/>
              <a:gd name="connsiteX22" fmla="*/ 24130 w 2615418"/>
              <a:gd name="connsiteY22" fmla="*/ 1056640 h 4588510"/>
              <a:gd name="connsiteX23" fmla="*/ 106680 w 2615418"/>
              <a:gd name="connsiteY23" fmla="*/ 622300 h 4588510"/>
              <a:gd name="connsiteX24" fmla="*/ 163830 w 2615418"/>
              <a:gd name="connsiteY24" fmla="*/ 392430 h 4588510"/>
              <a:gd name="connsiteX25" fmla="*/ 259080 w 2615418"/>
              <a:gd name="connsiteY25" fmla="*/ 152400 h 4588510"/>
              <a:gd name="connsiteX26" fmla="*/ 335280 w 2615418"/>
              <a:gd name="connsiteY26" fmla="*/ 0 h 4588510"/>
              <a:gd name="connsiteX0" fmla="*/ 335280 w 2602427"/>
              <a:gd name="connsiteY0" fmla="*/ 0 h 4588510"/>
              <a:gd name="connsiteX1" fmla="*/ 1417320 w 2602427"/>
              <a:gd name="connsiteY1" fmla="*/ 511810 h 4588510"/>
              <a:gd name="connsiteX2" fmla="*/ 1306830 w 2602427"/>
              <a:gd name="connsiteY2" fmla="*/ 834390 h 4588510"/>
              <a:gd name="connsiteX3" fmla="*/ 1228090 w 2602427"/>
              <a:gd name="connsiteY3" fmla="*/ 1468120 h 4588510"/>
              <a:gd name="connsiteX4" fmla="*/ 1422400 w 2602427"/>
              <a:gd name="connsiteY4" fmla="*/ 2346960 h 4588510"/>
              <a:gd name="connsiteX5" fmla="*/ 1844040 w 2602427"/>
              <a:gd name="connsiteY5" fmla="*/ 2937510 h 4588510"/>
              <a:gd name="connsiteX6" fmla="*/ 2240280 w 2602427"/>
              <a:gd name="connsiteY6" fmla="*/ 3272790 h 4588510"/>
              <a:gd name="connsiteX7" fmla="*/ 2602230 w 2602427"/>
              <a:gd name="connsiteY7" fmla="*/ 3470910 h 4588510"/>
              <a:gd name="connsiteX8" fmla="*/ 2289810 w 2602427"/>
              <a:gd name="connsiteY8" fmla="*/ 4240530 h 4588510"/>
              <a:gd name="connsiteX9" fmla="*/ 2152650 w 2602427"/>
              <a:gd name="connsiteY9" fmla="*/ 4588510 h 4588510"/>
              <a:gd name="connsiteX10" fmla="*/ 1790700 w 2602427"/>
              <a:gd name="connsiteY10" fmla="*/ 4415790 h 4588510"/>
              <a:gd name="connsiteX11" fmla="*/ 1490980 w 2602427"/>
              <a:gd name="connsiteY11" fmla="*/ 4229100 h 4588510"/>
              <a:gd name="connsiteX12" fmla="*/ 1154430 w 2602427"/>
              <a:gd name="connsiteY12" fmla="*/ 3970020 h 4588510"/>
              <a:gd name="connsiteX13" fmla="*/ 843280 w 2602427"/>
              <a:gd name="connsiteY13" fmla="*/ 3657600 h 4588510"/>
              <a:gd name="connsiteX14" fmla="*/ 556260 w 2602427"/>
              <a:gd name="connsiteY14" fmla="*/ 3307080 h 4588510"/>
              <a:gd name="connsiteX15" fmla="*/ 347980 w 2602427"/>
              <a:gd name="connsiteY15" fmla="*/ 2921000 h 4588510"/>
              <a:gd name="connsiteX16" fmla="*/ 175260 w 2602427"/>
              <a:gd name="connsiteY16" fmla="*/ 2499360 h 4588510"/>
              <a:gd name="connsiteX17" fmla="*/ 95250 w 2602427"/>
              <a:gd name="connsiteY17" fmla="*/ 2179320 h 4588510"/>
              <a:gd name="connsiteX18" fmla="*/ 34290 w 2602427"/>
              <a:gd name="connsiteY18" fmla="*/ 1878330 h 4588510"/>
              <a:gd name="connsiteX19" fmla="*/ 15240 w 2602427"/>
              <a:gd name="connsiteY19" fmla="*/ 1642110 h 4588510"/>
              <a:gd name="connsiteX20" fmla="*/ 0 w 2602427"/>
              <a:gd name="connsiteY20" fmla="*/ 1379220 h 4588510"/>
              <a:gd name="connsiteX21" fmla="*/ 24130 w 2602427"/>
              <a:gd name="connsiteY21" fmla="*/ 1056640 h 4588510"/>
              <a:gd name="connsiteX22" fmla="*/ 106680 w 2602427"/>
              <a:gd name="connsiteY22" fmla="*/ 622300 h 4588510"/>
              <a:gd name="connsiteX23" fmla="*/ 163830 w 2602427"/>
              <a:gd name="connsiteY23" fmla="*/ 392430 h 4588510"/>
              <a:gd name="connsiteX24" fmla="*/ 259080 w 2602427"/>
              <a:gd name="connsiteY24" fmla="*/ 152400 h 4588510"/>
              <a:gd name="connsiteX25" fmla="*/ 335280 w 2602427"/>
              <a:gd name="connsiteY25" fmla="*/ 0 h 4588510"/>
              <a:gd name="connsiteX0" fmla="*/ 335280 w 2627979"/>
              <a:gd name="connsiteY0" fmla="*/ 0 h 4588510"/>
              <a:gd name="connsiteX1" fmla="*/ 1417320 w 2627979"/>
              <a:gd name="connsiteY1" fmla="*/ 511810 h 4588510"/>
              <a:gd name="connsiteX2" fmla="*/ 1306830 w 2627979"/>
              <a:gd name="connsiteY2" fmla="*/ 834390 h 4588510"/>
              <a:gd name="connsiteX3" fmla="*/ 1228090 w 2627979"/>
              <a:gd name="connsiteY3" fmla="*/ 1468120 h 4588510"/>
              <a:gd name="connsiteX4" fmla="*/ 1422400 w 2627979"/>
              <a:gd name="connsiteY4" fmla="*/ 2346960 h 4588510"/>
              <a:gd name="connsiteX5" fmla="*/ 1844040 w 2627979"/>
              <a:gd name="connsiteY5" fmla="*/ 2937510 h 4588510"/>
              <a:gd name="connsiteX6" fmla="*/ 2240280 w 2627979"/>
              <a:gd name="connsiteY6" fmla="*/ 3272790 h 4588510"/>
              <a:gd name="connsiteX7" fmla="*/ 2602230 w 2627979"/>
              <a:gd name="connsiteY7" fmla="*/ 3470910 h 4588510"/>
              <a:gd name="connsiteX8" fmla="*/ 2552699 w 2627979"/>
              <a:gd name="connsiteY8" fmla="*/ 3569970 h 4588510"/>
              <a:gd name="connsiteX9" fmla="*/ 2289810 w 2627979"/>
              <a:gd name="connsiteY9" fmla="*/ 4240530 h 4588510"/>
              <a:gd name="connsiteX10" fmla="*/ 2152650 w 2627979"/>
              <a:gd name="connsiteY10" fmla="*/ 4588510 h 4588510"/>
              <a:gd name="connsiteX11" fmla="*/ 1790700 w 2627979"/>
              <a:gd name="connsiteY11" fmla="*/ 4415790 h 4588510"/>
              <a:gd name="connsiteX12" fmla="*/ 1490980 w 2627979"/>
              <a:gd name="connsiteY12" fmla="*/ 4229100 h 4588510"/>
              <a:gd name="connsiteX13" fmla="*/ 1154430 w 2627979"/>
              <a:gd name="connsiteY13" fmla="*/ 3970020 h 4588510"/>
              <a:gd name="connsiteX14" fmla="*/ 843280 w 2627979"/>
              <a:gd name="connsiteY14" fmla="*/ 3657600 h 4588510"/>
              <a:gd name="connsiteX15" fmla="*/ 556260 w 2627979"/>
              <a:gd name="connsiteY15" fmla="*/ 3307080 h 4588510"/>
              <a:gd name="connsiteX16" fmla="*/ 347980 w 2627979"/>
              <a:gd name="connsiteY16" fmla="*/ 2921000 h 4588510"/>
              <a:gd name="connsiteX17" fmla="*/ 175260 w 2627979"/>
              <a:gd name="connsiteY17" fmla="*/ 2499360 h 4588510"/>
              <a:gd name="connsiteX18" fmla="*/ 95250 w 2627979"/>
              <a:gd name="connsiteY18" fmla="*/ 2179320 h 4588510"/>
              <a:gd name="connsiteX19" fmla="*/ 34290 w 2627979"/>
              <a:gd name="connsiteY19" fmla="*/ 1878330 h 4588510"/>
              <a:gd name="connsiteX20" fmla="*/ 15240 w 2627979"/>
              <a:gd name="connsiteY20" fmla="*/ 1642110 h 4588510"/>
              <a:gd name="connsiteX21" fmla="*/ 0 w 2627979"/>
              <a:gd name="connsiteY21" fmla="*/ 1379220 h 4588510"/>
              <a:gd name="connsiteX22" fmla="*/ 24130 w 2627979"/>
              <a:gd name="connsiteY22" fmla="*/ 1056640 h 4588510"/>
              <a:gd name="connsiteX23" fmla="*/ 106680 w 2627979"/>
              <a:gd name="connsiteY23" fmla="*/ 622300 h 4588510"/>
              <a:gd name="connsiteX24" fmla="*/ 163830 w 2627979"/>
              <a:gd name="connsiteY24" fmla="*/ 392430 h 4588510"/>
              <a:gd name="connsiteX25" fmla="*/ 259080 w 2627979"/>
              <a:gd name="connsiteY25" fmla="*/ 152400 h 4588510"/>
              <a:gd name="connsiteX26" fmla="*/ 335280 w 2627979"/>
              <a:gd name="connsiteY26" fmla="*/ 0 h 4588510"/>
              <a:gd name="connsiteX0" fmla="*/ 335280 w 2626389"/>
              <a:gd name="connsiteY0" fmla="*/ 0 h 4588510"/>
              <a:gd name="connsiteX1" fmla="*/ 1417320 w 2626389"/>
              <a:gd name="connsiteY1" fmla="*/ 511810 h 4588510"/>
              <a:gd name="connsiteX2" fmla="*/ 1306830 w 2626389"/>
              <a:gd name="connsiteY2" fmla="*/ 834390 h 4588510"/>
              <a:gd name="connsiteX3" fmla="*/ 1228090 w 2626389"/>
              <a:gd name="connsiteY3" fmla="*/ 1468120 h 4588510"/>
              <a:gd name="connsiteX4" fmla="*/ 1422400 w 2626389"/>
              <a:gd name="connsiteY4" fmla="*/ 2346960 h 4588510"/>
              <a:gd name="connsiteX5" fmla="*/ 1844040 w 2626389"/>
              <a:gd name="connsiteY5" fmla="*/ 2937510 h 4588510"/>
              <a:gd name="connsiteX6" fmla="*/ 2240280 w 2626389"/>
              <a:gd name="connsiteY6" fmla="*/ 3272790 h 4588510"/>
              <a:gd name="connsiteX7" fmla="*/ 2602230 w 2626389"/>
              <a:gd name="connsiteY7" fmla="*/ 3470910 h 4588510"/>
              <a:gd name="connsiteX8" fmla="*/ 2545079 w 2626389"/>
              <a:gd name="connsiteY8" fmla="*/ 3600450 h 4588510"/>
              <a:gd name="connsiteX9" fmla="*/ 2289810 w 2626389"/>
              <a:gd name="connsiteY9" fmla="*/ 4240530 h 4588510"/>
              <a:gd name="connsiteX10" fmla="*/ 2152650 w 2626389"/>
              <a:gd name="connsiteY10" fmla="*/ 4588510 h 4588510"/>
              <a:gd name="connsiteX11" fmla="*/ 1790700 w 2626389"/>
              <a:gd name="connsiteY11" fmla="*/ 4415790 h 4588510"/>
              <a:gd name="connsiteX12" fmla="*/ 1490980 w 2626389"/>
              <a:gd name="connsiteY12" fmla="*/ 4229100 h 4588510"/>
              <a:gd name="connsiteX13" fmla="*/ 1154430 w 2626389"/>
              <a:gd name="connsiteY13" fmla="*/ 3970020 h 4588510"/>
              <a:gd name="connsiteX14" fmla="*/ 843280 w 2626389"/>
              <a:gd name="connsiteY14" fmla="*/ 3657600 h 4588510"/>
              <a:gd name="connsiteX15" fmla="*/ 556260 w 2626389"/>
              <a:gd name="connsiteY15" fmla="*/ 3307080 h 4588510"/>
              <a:gd name="connsiteX16" fmla="*/ 347980 w 2626389"/>
              <a:gd name="connsiteY16" fmla="*/ 2921000 h 4588510"/>
              <a:gd name="connsiteX17" fmla="*/ 175260 w 2626389"/>
              <a:gd name="connsiteY17" fmla="*/ 2499360 h 4588510"/>
              <a:gd name="connsiteX18" fmla="*/ 95250 w 2626389"/>
              <a:gd name="connsiteY18" fmla="*/ 2179320 h 4588510"/>
              <a:gd name="connsiteX19" fmla="*/ 34290 w 2626389"/>
              <a:gd name="connsiteY19" fmla="*/ 1878330 h 4588510"/>
              <a:gd name="connsiteX20" fmla="*/ 15240 w 2626389"/>
              <a:gd name="connsiteY20" fmla="*/ 1642110 h 4588510"/>
              <a:gd name="connsiteX21" fmla="*/ 0 w 2626389"/>
              <a:gd name="connsiteY21" fmla="*/ 1379220 h 4588510"/>
              <a:gd name="connsiteX22" fmla="*/ 24130 w 2626389"/>
              <a:gd name="connsiteY22" fmla="*/ 1056640 h 4588510"/>
              <a:gd name="connsiteX23" fmla="*/ 106680 w 2626389"/>
              <a:gd name="connsiteY23" fmla="*/ 622300 h 4588510"/>
              <a:gd name="connsiteX24" fmla="*/ 163830 w 2626389"/>
              <a:gd name="connsiteY24" fmla="*/ 392430 h 4588510"/>
              <a:gd name="connsiteX25" fmla="*/ 259080 w 2626389"/>
              <a:gd name="connsiteY25" fmla="*/ 152400 h 4588510"/>
              <a:gd name="connsiteX26" fmla="*/ 335280 w 2626389"/>
              <a:gd name="connsiteY26" fmla="*/ 0 h 4588510"/>
              <a:gd name="connsiteX0" fmla="*/ 335280 w 2626389"/>
              <a:gd name="connsiteY0" fmla="*/ 0 h 4588510"/>
              <a:gd name="connsiteX1" fmla="*/ 1417320 w 2626389"/>
              <a:gd name="connsiteY1" fmla="*/ 511810 h 4588510"/>
              <a:gd name="connsiteX2" fmla="*/ 1306830 w 2626389"/>
              <a:gd name="connsiteY2" fmla="*/ 834390 h 4588510"/>
              <a:gd name="connsiteX3" fmla="*/ 1228090 w 2626389"/>
              <a:gd name="connsiteY3" fmla="*/ 1468120 h 4588510"/>
              <a:gd name="connsiteX4" fmla="*/ 1422400 w 2626389"/>
              <a:gd name="connsiteY4" fmla="*/ 2346960 h 4588510"/>
              <a:gd name="connsiteX5" fmla="*/ 1844040 w 2626389"/>
              <a:gd name="connsiteY5" fmla="*/ 2937510 h 4588510"/>
              <a:gd name="connsiteX6" fmla="*/ 2240280 w 2626389"/>
              <a:gd name="connsiteY6" fmla="*/ 3272790 h 4588510"/>
              <a:gd name="connsiteX7" fmla="*/ 2602230 w 2626389"/>
              <a:gd name="connsiteY7" fmla="*/ 3436620 h 4588510"/>
              <a:gd name="connsiteX8" fmla="*/ 2545079 w 2626389"/>
              <a:gd name="connsiteY8" fmla="*/ 3600450 h 4588510"/>
              <a:gd name="connsiteX9" fmla="*/ 2289810 w 2626389"/>
              <a:gd name="connsiteY9" fmla="*/ 4240530 h 4588510"/>
              <a:gd name="connsiteX10" fmla="*/ 2152650 w 2626389"/>
              <a:gd name="connsiteY10" fmla="*/ 4588510 h 4588510"/>
              <a:gd name="connsiteX11" fmla="*/ 1790700 w 2626389"/>
              <a:gd name="connsiteY11" fmla="*/ 4415790 h 4588510"/>
              <a:gd name="connsiteX12" fmla="*/ 1490980 w 2626389"/>
              <a:gd name="connsiteY12" fmla="*/ 4229100 h 4588510"/>
              <a:gd name="connsiteX13" fmla="*/ 1154430 w 2626389"/>
              <a:gd name="connsiteY13" fmla="*/ 3970020 h 4588510"/>
              <a:gd name="connsiteX14" fmla="*/ 843280 w 2626389"/>
              <a:gd name="connsiteY14" fmla="*/ 3657600 h 4588510"/>
              <a:gd name="connsiteX15" fmla="*/ 556260 w 2626389"/>
              <a:gd name="connsiteY15" fmla="*/ 3307080 h 4588510"/>
              <a:gd name="connsiteX16" fmla="*/ 347980 w 2626389"/>
              <a:gd name="connsiteY16" fmla="*/ 2921000 h 4588510"/>
              <a:gd name="connsiteX17" fmla="*/ 175260 w 2626389"/>
              <a:gd name="connsiteY17" fmla="*/ 2499360 h 4588510"/>
              <a:gd name="connsiteX18" fmla="*/ 95250 w 2626389"/>
              <a:gd name="connsiteY18" fmla="*/ 2179320 h 4588510"/>
              <a:gd name="connsiteX19" fmla="*/ 34290 w 2626389"/>
              <a:gd name="connsiteY19" fmla="*/ 1878330 h 4588510"/>
              <a:gd name="connsiteX20" fmla="*/ 15240 w 2626389"/>
              <a:gd name="connsiteY20" fmla="*/ 1642110 h 4588510"/>
              <a:gd name="connsiteX21" fmla="*/ 0 w 2626389"/>
              <a:gd name="connsiteY21" fmla="*/ 1379220 h 4588510"/>
              <a:gd name="connsiteX22" fmla="*/ 24130 w 2626389"/>
              <a:gd name="connsiteY22" fmla="*/ 1056640 h 4588510"/>
              <a:gd name="connsiteX23" fmla="*/ 106680 w 2626389"/>
              <a:gd name="connsiteY23" fmla="*/ 622300 h 4588510"/>
              <a:gd name="connsiteX24" fmla="*/ 163830 w 2626389"/>
              <a:gd name="connsiteY24" fmla="*/ 392430 h 4588510"/>
              <a:gd name="connsiteX25" fmla="*/ 259080 w 2626389"/>
              <a:gd name="connsiteY25" fmla="*/ 152400 h 4588510"/>
              <a:gd name="connsiteX26" fmla="*/ 335280 w 2626389"/>
              <a:gd name="connsiteY26" fmla="*/ 0 h 4588510"/>
              <a:gd name="connsiteX0" fmla="*/ 335280 w 2630311"/>
              <a:gd name="connsiteY0" fmla="*/ 0 h 4588510"/>
              <a:gd name="connsiteX1" fmla="*/ 1417320 w 2630311"/>
              <a:gd name="connsiteY1" fmla="*/ 511810 h 4588510"/>
              <a:gd name="connsiteX2" fmla="*/ 1306830 w 2630311"/>
              <a:gd name="connsiteY2" fmla="*/ 834390 h 4588510"/>
              <a:gd name="connsiteX3" fmla="*/ 1228090 w 2630311"/>
              <a:gd name="connsiteY3" fmla="*/ 1468120 h 4588510"/>
              <a:gd name="connsiteX4" fmla="*/ 1422400 w 2630311"/>
              <a:gd name="connsiteY4" fmla="*/ 2346960 h 4588510"/>
              <a:gd name="connsiteX5" fmla="*/ 1844040 w 2630311"/>
              <a:gd name="connsiteY5" fmla="*/ 2937510 h 4588510"/>
              <a:gd name="connsiteX6" fmla="*/ 2240280 w 2630311"/>
              <a:gd name="connsiteY6" fmla="*/ 3272790 h 4588510"/>
              <a:gd name="connsiteX7" fmla="*/ 2602230 w 2630311"/>
              <a:gd name="connsiteY7" fmla="*/ 3436620 h 4588510"/>
              <a:gd name="connsiteX8" fmla="*/ 2594609 w 2630311"/>
              <a:gd name="connsiteY8" fmla="*/ 3486150 h 4588510"/>
              <a:gd name="connsiteX9" fmla="*/ 2545079 w 2630311"/>
              <a:gd name="connsiteY9" fmla="*/ 3600450 h 4588510"/>
              <a:gd name="connsiteX10" fmla="*/ 2289810 w 2630311"/>
              <a:gd name="connsiteY10" fmla="*/ 4240530 h 4588510"/>
              <a:gd name="connsiteX11" fmla="*/ 2152650 w 2630311"/>
              <a:gd name="connsiteY11" fmla="*/ 4588510 h 4588510"/>
              <a:gd name="connsiteX12" fmla="*/ 1790700 w 2630311"/>
              <a:gd name="connsiteY12" fmla="*/ 4415790 h 4588510"/>
              <a:gd name="connsiteX13" fmla="*/ 1490980 w 2630311"/>
              <a:gd name="connsiteY13" fmla="*/ 4229100 h 4588510"/>
              <a:gd name="connsiteX14" fmla="*/ 1154430 w 2630311"/>
              <a:gd name="connsiteY14" fmla="*/ 3970020 h 4588510"/>
              <a:gd name="connsiteX15" fmla="*/ 843280 w 2630311"/>
              <a:gd name="connsiteY15" fmla="*/ 3657600 h 4588510"/>
              <a:gd name="connsiteX16" fmla="*/ 556260 w 2630311"/>
              <a:gd name="connsiteY16" fmla="*/ 3307080 h 4588510"/>
              <a:gd name="connsiteX17" fmla="*/ 347980 w 2630311"/>
              <a:gd name="connsiteY17" fmla="*/ 2921000 h 4588510"/>
              <a:gd name="connsiteX18" fmla="*/ 175260 w 2630311"/>
              <a:gd name="connsiteY18" fmla="*/ 2499360 h 4588510"/>
              <a:gd name="connsiteX19" fmla="*/ 95250 w 2630311"/>
              <a:gd name="connsiteY19" fmla="*/ 2179320 h 4588510"/>
              <a:gd name="connsiteX20" fmla="*/ 34290 w 2630311"/>
              <a:gd name="connsiteY20" fmla="*/ 1878330 h 4588510"/>
              <a:gd name="connsiteX21" fmla="*/ 15240 w 2630311"/>
              <a:gd name="connsiteY21" fmla="*/ 1642110 h 4588510"/>
              <a:gd name="connsiteX22" fmla="*/ 0 w 2630311"/>
              <a:gd name="connsiteY22" fmla="*/ 1379220 h 4588510"/>
              <a:gd name="connsiteX23" fmla="*/ 24130 w 2630311"/>
              <a:gd name="connsiteY23" fmla="*/ 1056640 h 4588510"/>
              <a:gd name="connsiteX24" fmla="*/ 106680 w 2630311"/>
              <a:gd name="connsiteY24" fmla="*/ 622300 h 4588510"/>
              <a:gd name="connsiteX25" fmla="*/ 163830 w 2630311"/>
              <a:gd name="connsiteY25" fmla="*/ 392430 h 4588510"/>
              <a:gd name="connsiteX26" fmla="*/ 259080 w 2630311"/>
              <a:gd name="connsiteY26" fmla="*/ 152400 h 4588510"/>
              <a:gd name="connsiteX27" fmla="*/ 335280 w 2630311"/>
              <a:gd name="connsiteY27" fmla="*/ 0 h 4588510"/>
              <a:gd name="connsiteX0" fmla="*/ 335280 w 2616641"/>
              <a:gd name="connsiteY0" fmla="*/ 0 h 4588510"/>
              <a:gd name="connsiteX1" fmla="*/ 1417320 w 2616641"/>
              <a:gd name="connsiteY1" fmla="*/ 511810 h 4588510"/>
              <a:gd name="connsiteX2" fmla="*/ 1306830 w 2616641"/>
              <a:gd name="connsiteY2" fmla="*/ 834390 h 4588510"/>
              <a:gd name="connsiteX3" fmla="*/ 1228090 w 2616641"/>
              <a:gd name="connsiteY3" fmla="*/ 1468120 h 4588510"/>
              <a:gd name="connsiteX4" fmla="*/ 1422400 w 2616641"/>
              <a:gd name="connsiteY4" fmla="*/ 2346960 h 4588510"/>
              <a:gd name="connsiteX5" fmla="*/ 1844040 w 2616641"/>
              <a:gd name="connsiteY5" fmla="*/ 2937510 h 4588510"/>
              <a:gd name="connsiteX6" fmla="*/ 2240280 w 2616641"/>
              <a:gd name="connsiteY6" fmla="*/ 3272790 h 4588510"/>
              <a:gd name="connsiteX7" fmla="*/ 2594609 w 2616641"/>
              <a:gd name="connsiteY7" fmla="*/ 3486150 h 4588510"/>
              <a:gd name="connsiteX8" fmla="*/ 2545079 w 2616641"/>
              <a:gd name="connsiteY8" fmla="*/ 3600450 h 4588510"/>
              <a:gd name="connsiteX9" fmla="*/ 2289810 w 2616641"/>
              <a:gd name="connsiteY9" fmla="*/ 4240530 h 4588510"/>
              <a:gd name="connsiteX10" fmla="*/ 2152650 w 2616641"/>
              <a:gd name="connsiteY10" fmla="*/ 4588510 h 4588510"/>
              <a:gd name="connsiteX11" fmla="*/ 1790700 w 2616641"/>
              <a:gd name="connsiteY11" fmla="*/ 4415790 h 4588510"/>
              <a:gd name="connsiteX12" fmla="*/ 1490980 w 2616641"/>
              <a:gd name="connsiteY12" fmla="*/ 4229100 h 4588510"/>
              <a:gd name="connsiteX13" fmla="*/ 1154430 w 2616641"/>
              <a:gd name="connsiteY13" fmla="*/ 3970020 h 4588510"/>
              <a:gd name="connsiteX14" fmla="*/ 843280 w 2616641"/>
              <a:gd name="connsiteY14" fmla="*/ 3657600 h 4588510"/>
              <a:gd name="connsiteX15" fmla="*/ 556260 w 2616641"/>
              <a:gd name="connsiteY15" fmla="*/ 3307080 h 4588510"/>
              <a:gd name="connsiteX16" fmla="*/ 347980 w 2616641"/>
              <a:gd name="connsiteY16" fmla="*/ 2921000 h 4588510"/>
              <a:gd name="connsiteX17" fmla="*/ 175260 w 2616641"/>
              <a:gd name="connsiteY17" fmla="*/ 2499360 h 4588510"/>
              <a:gd name="connsiteX18" fmla="*/ 95250 w 2616641"/>
              <a:gd name="connsiteY18" fmla="*/ 2179320 h 4588510"/>
              <a:gd name="connsiteX19" fmla="*/ 34290 w 2616641"/>
              <a:gd name="connsiteY19" fmla="*/ 1878330 h 4588510"/>
              <a:gd name="connsiteX20" fmla="*/ 15240 w 2616641"/>
              <a:gd name="connsiteY20" fmla="*/ 1642110 h 4588510"/>
              <a:gd name="connsiteX21" fmla="*/ 0 w 2616641"/>
              <a:gd name="connsiteY21" fmla="*/ 1379220 h 4588510"/>
              <a:gd name="connsiteX22" fmla="*/ 24130 w 2616641"/>
              <a:gd name="connsiteY22" fmla="*/ 1056640 h 4588510"/>
              <a:gd name="connsiteX23" fmla="*/ 106680 w 2616641"/>
              <a:gd name="connsiteY23" fmla="*/ 622300 h 4588510"/>
              <a:gd name="connsiteX24" fmla="*/ 163830 w 2616641"/>
              <a:gd name="connsiteY24" fmla="*/ 392430 h 4588510"/>
              <a:gd name="connsiteX25" fmla="*/ 259080 w 2616641"/>
              <a:gd name="connsiteY25" fmla="*/ 152400 h 4588510"/>
              <a:gd name="connsiteX26" fmla="*/ 335280 w 2616641"/>
              <a:gd name="connsiteY26" fmla="*/ 0 h 4588510"/>
              <a:gd name="connsiteX0" fmla="*/ 335280 w 2625756"/>
              <a:gd name="connsiteY0" fmla="*/ 0 h 4588510"/>
              <a:gd name="connsiteX1" fmla="*/ 1417320 w 2625756"/>
              <a:gd name="connsiteY1" fmla="*/ 511810 h 4588510"/>
              <a:gd name="connsiteX2" fmla="*/ 1306830 w 2625756"/>
              <a:gd name="connsiteY2" fmla="*/ 834390 h 4588510"/>
              <a:gd name="connsiteX3" fmla="*/ 1228090 w 2625756"/>
              <a:gd name="connsiteY3" fmla="*/ 1468120 h 4588510"/>
              <a:gd name="connsiteX4" fmla="*/ 1422400 w 2625756"/>
              <a:gd name="connsiteY4" fmla="*/ 2346960 h 4588510"/>
              <a:gd name="connsiteX5" fmla="*/ 1844040 w 2625756"/>
              <a:gd name="connsiteY5" fmla="*/ 2937510 h 4588510"/>
              <a:gd name="connsiteX6" fmla="*/ 2240280 w 2625756"/>
              <a:gd name="connsiteY6" fmla="*/ 3272790 h 4588510"/>
              <a:gd name="connsiteX7" fmla="*/ 2606039 w 2625756"/>
              <a:gd name="connsiteY7" fmla="*/ 3440430 h 4588510"/>
              <a:gd name="connsiteX8" fmla="*/ 2545079 w 2625756"/>
              <a:gd name="connsiteY8" fmla="*/ 3600450 h 4588510"/>
              <a:gd name="connsiteX9" fmla="*/ 2289810 w 2625756"/>
              <a:gd name="connsiteY9" fmla="*/ 4240530 h 4588510"/>
              <a:gd name="connsiteX10" fmla="*/ 2152650 w 2625756"/>
              <a:gd name="connsiteY10" fmla="*/ 4588510 h 4588510"/>
              <a:gd name="connsiteX11" fmla="*/ 1790700 w 2625756"/>
              <a:gd name="connsiteY11" fmla="*/ 4415790 h 4588510"/>
              <a:gd name="connsiteX12" fmla="*/ 1490980 w 2625756"/>
              <a:gd name="connsiteY12" fmla="*/ 4229100 h 4588510"/>
              <a:gd name="connsiteX13" fmla="*/ 1154430 w 2625756"/>
              <a:gd name="connsiteY13" fmla="*/ 3970020 h 4588510"/>
              <a:gd name="connsiteX14" fmla="*/ 843280 w 2625756"/>
              <a:gd name="connsiteY14" fmla="*/ 3657600 h 4588510"/>
              <a:gd name="connsiteX15" fmla="*/ 556260 w 2625756"/>
              <a:gd name="connsiteY15" fmla="*/ 3307080 h 4588510"/>
              <a:gd name="connsiteX16" fmla="*/ 347980 w 2625756"/>
              <a:gd name="connsiteY16" fmla="*/ 2921000 h 4588510"/>
              <a:gd name="connsiteX17" fmla="*/ 175260 w 2625756"/>
              <a:gd name="connsiteY17" fmla="*/ 2499360 h 4588510"/>
              <a:gd name="connsiteX18" fmla="*/ 95250 w 2625756"/>
              <a:gd name="connsiteY18" fmla="*/ 2179320 h 4588510"/>
              <a:gd name="connsiteX19" fmla="*/ 34290 w 2625756"/>
              <a:gd name="connsiteY19" fmla="*/ 1878330 h 4588510"/>
              <a:gd name="connsiteX20" fmla="*/ 15240 w 2625756"/>
              <a:gd name="connsiteY20" fmla="*/ 1642110 h 4588510"/>
              <a:gd name="connsiteX21" fmla="*/ 0 w 2625756"/>
              <a:gd name="connsiteY21" fmla="*/ 1379220 h 4588510"/>
              <a:gd name="connsiteX22" fmla="*/ 24130 w 2625756"/>
              <a:gd name="connsiteY22" fmla="*/ 1056640 h 4588510"/>
              <a:gd name="connsiteX23" fmla="*/ 106680 w 2625756"/>
              <a:gd name="connsiteY23" fmla="*/ 622300 h 4588510"/>
              <a:gd name="connsiteX24" fmla="*/ 163830 w 2625756"/>
              <a:gd name="connsiteY24" fmla="*/ 392430 h 4588510"/>
              <a:gd name="connsiteX25" fmla="*/ 259080 w 2625756"/>
              <a:gd name="connsiteY25" fmla="*/ 152400 h 4588510"/>
              <a:gd name="connsiteX26" fmla="*/ 335280 w 2625756"/>
              <a:gd name="connsiteY26" fmla="*/ 0 h 4588510"/>
              <a:gd name="connsiteX0" fmla="*/ 335280 w 2623276"/>
              <a:gd name="connsiteY0" fmla="*/ 0 h 4588510"/>
              <a:gd name="connsiteX1" fmla="*/ 1417320 w 2623276"/>
              <a:gd name="connsiteY1" fmla="*/ 511810 h 4588510"/>
              <a:gd name="connsiteX2" fmla="*/ 1306830 w 2623276"/>
              <a:gd name="connsiteY2" fmla="*/ 834390 h 4588510"/>
              <a:gd name="connsiteX3" fmla="*/ 1228090 w 2623276"/>
              <a:gd name="connsiteY3" fmla="*/ 1468120 h 4588510"/>
              <a:gd name="connsiteX4" fmla="*/ 1422400 w 2623276"/>
              <a:gd name="connsiteY4" fmla="*/ 2346960 h 4588510"/>
              <a:gd name="connsiteX5" fmla="*/ 1844040 w 2623276"/>
              <a:gd name="connsiteY5" fmla="*/ 2937510 h 4588510"/>
              <a:gd name="connsiteX6" fmla="*/ 2240280 w 2623276"/>
              <a:gd name="connsiteY6" fmla="*/ 3272790 h 4588510"/>
              <a:gd name="connsiteX7" fmla="*/ 2606039 w 2623276"/>
              <a:gd name="connsiteY7" fmla="*/ 3440430 h 4588510"/>
              <a:gd name="connsiteX8" fmla="*/ 2529839 w 2623276"/>
              <a:gd name="connsiteY8" fmla="*/ 3657600 h 4588510"/>
              <a:gd name="connsiteX9" fmla="*/ 2289810 w 2623276"/>
              <a:gd name="connsiteY9" fmla="*/ 4240530 h 4588510"/>
              <a:gd name="connsiteX10" fmla="*/ 2152650 w 2623276"/>
              <a:gd name="connsiteY10" fmla="*/ 4588510 h 4588510"/>
              <a:gd name="connsiteX11" fmla="*/ 1790700 w 2623276"/>
              <a:gd name="connsiteY11" fmla="*/ 4415790 h 4588510"/>
              <a:gd name="connsiteX12" fmla="*/ 1490980 w 2623276"/>
              <a:gd name="connsiteY12" fmla="*/ 4229100 h 4588510"/>
              <a:gd name="connsiteX13" fmla="*/ 1154430 w 2623276"/>
              <a:gd name="connsiteY13" fmla="*/ 3970020 h 4588510"/>
              <a:gd name="connsiteX14" fmla="*/ 843280 w 2623276"/>
              <a:gd name="connsiteY14" fmla="*/ 3657600 h 4588510"/>
              <a:gd name="connsiteX15" fmla="*/ 556260 w 2623276"/>
              <a:gd name="connsiteY15" fmla="*/ 3307080 h 4588510"/>
              <a:gd name="connsiteX16" fmla="*/ 347980 w 2623276"/>
              <a:gd name="connsiteY16" fmla="*/ 2921000 h 4588510"/>
              <a:gd name="connsiteX17" fmla="*/ 175260 w 2623276"/>
              <a:gd name="connsiteY17" fmla="*/ 2499360 h 4588510"/>
              <a:gd name="connsiteX18" fmla="*/ 95250 w 2623276"/>
              <a:gd name="connsiteY18" fmla="*/ 2179320 h 4588510"/>
              <a:gd name="connsiteX19" fmla="*/ 34290 w 2623276"/>
              <a:gd name="connsiteY19" fmla="*/ 1878330 h 4588510"/>
              <a:gd name="connsiteX20" fmla="*/ 15240 w 2623276"/>
              <a:gd name="connsiteY20" fmla="*/ 1642110 h 4588510"/>
              <a:gd name="connsiteX21" fmla="*/ 0 w 2623276"/>
              <a:gd name="connsiteY21" fmla="*/ 1379220 h 4588510"/>
              <a:gd name="connsiteX22" fmla="*/ 24130 w 2623276"/>
              <a:gd name="connsiteY22" fmla="*/ 1056640 h 4588510"/>
              <a:gd name="connsiteX23" fmla="*/ 106680 w 2623276"/>
              <a:gd name="connsiteY23" fmla="*/ 622300 h 4588510"/>
              <a:gd name="connsiteX24" fmla="*/ 163830 w 2623276"/>
              <a:gd name="connsiteY24" fmla="*/ 392430 h 4588510"/>
              <a:gd name="connsiteX25" fmla="*/ 259080 w 2623276"/>
              <a:gd name="connsiteY25" fmla="*/ 152400 h 4588510"/>
              <a:gd name="connsiteX26" fmla="*/ 335280 w 2623276"/>
              <a:gd name="connsiteY26" fmla="*/ 0 h 4588510"/>
              <a:gd name="connsiteX0" fmla="*/ 335280 w 2623276"/>
              <a:gd name="connsiteY0" fmla="*/ 0 h 4588510"/>
              <a:gd name="connsiteX1" fmla="*/ 1417320 w 2623276"/>
              <a:gd name="connsiteY1" fmla="*/ 511810 h 4588510"/>
              <a:gd name="connsiteX2" fmla="*/ 1306830 w 2623276"/>
              <a:gd name="connsiteY2" fmla="*/ 834390 h 4588510"/>
              <a:gd name="connsiteX3" fmla="*/ 1228090 w 2623276"/>
              <a:gd name="connsiteY3" fmla="*/ 1468120 h 4588510"/>
              <a:gd name="connsiteX4" fmla="*/ 1422400 w 2623276"/>
              <a:gd name="connsiteY4" fmla="*/ 2346960 h 4588510"/>
              <a:gd name="connsiteX5" fmla="*/ 1844040 w 2623276"/>
              <a:gd name="connsiteY5" fmla="*/ 2937510 h 4588510"/>
              <a:gd name="connsiteX6" fmla="*/ 2240280 w 2623276"/>
              <a:gd name="connsiteY6" fmla="*/ 3272790 h 4588510"/>
              <a:gd name="connsiteX7" fmla="*/ 2606039 w 2623276"/>
              <a:gd name="connsiteY7" fmla="*/ 3440430 h 4588510"/>
              <a:gd name="connsiteX8" fmla="*/ 2529839 w 2623276"/>
              <a:gd name="connsiteY8" fmla="*/ 3657600 h 4588510"/>
              <a:gd name="connsiteX9" fmla="*/ 2289810 w 2623276"/>
              <a:gd name="connsiteY9" fmla="*/ 4240530 h 4588510"/>
              <a:gd name="connsiteX10" fmla="*/ 2152650 w 2623276"/>
              <a:gd name="connsiteY10" fmla="*/ 4588510 h 4588510"/>
              <a:gd name="connsiteX11" fmla="*/ 1790700 w 2623276"/>
              <a:gd name="connsiteY11" fmla="*/ 4415790 h 4588510"/>
              <a:gd name="connsiteX12" fmla="*/ 1490980 w 2623276"/>
              <a:gd name="connsiteY12" fmla="*/ 4229100 h 4588510"/>
              <a:gd name="connsiteX13" fmla="*/ 1154430 w 2623276"/>
              <a:gd name="connsiteY13" fmla="*/ 3970020 h 4588510"/>
              <a:gd name="connsiteX14" fmla="*/ 843280 w 2623276"/>
              <a:gd name="connsiteY14" fmla="*/ 3657600 h 4588510"/>
              <a:gd name="connsiteX15" fmla="*/ 556260 w 2623276"/>
              <a:gd name="connsiteY15" fmla="*/ 3307080 h 4588510"/>
              <a:gd name="connsiteX16" fmla="*/ 347980 w 2623276"/>
              <a:gd name="connsiteY16" fmla="*/ 2921000 h 4588510"/>
              <a:gd name="connsiteX17" fmla="*/ 175260 w 2623276"/>
              <a:gd name="connsiteY17" fmla="*/ 2499360 h 4588510"/>
              <a:gd name="connsiteX18" fmla="*/ 95250 w 2623276"/>
              <a:gd name="connsiteY18" fmla="*/ 2179320 h 4588510"/>
              <a:gd name="connsiteX19" fmla="*/ 34290 w 2623276"/>
              <a:gd name="connsiteY19" fmla="*/ 1878330 h 4588510"/>
              <a:gd name="connsiteX20" fmla="*/ 15240 w 2623276"/>
              <a:gd name="connsiteY20" fmla="*/ 1642110 h 4588510"/>
              <a:gd name="connsiteX21" fmla="*/ 0 w 2623276"/>
              <a:gd name="connsiteY21" fmla="*/ 1379220 h 4588510"/>
              <a:gd name="connsiteX22" fmla="*/ 24130 w 2623276"/>
              <a:gd name="connsiteY22" fmla="*/ 1056640 h 4588510"/>
              <a:gd name="connsiteX23" fmla="*/ 106680 w 2623276"/>
              <a:gd name="connsiteY23" fmla="*/ 622300 h 4588510"/>
              <a:gd name="connsiteX24" fmla="*/ 163830 w 2623276"/>
              <a:gd name="connsiteY24" fmla="*/ 392430 h 4588510"/>
              <a:gd name="connsiteX25" fmla="*/ 259080 w 2623276"/>
              <a:gd name="connsiteY25" fmla="*/ 152400 h 4588510"/>
              <a:gd name="connsiteX26" fmla="*/ 335280 w 2623276"/>
              <a:gd name="connsiteY26" fmla="*/ 0 h 4588510"/>
              <a:gd name="connsiteX0" fmla="*/ 335280 w 2618156"/>
              <a:gd name="connsiteY0" fmla="*/ 0 h 4588510"/>
              <a:gd name="connsiteX1" fmla="*/ 1417320 w 2618156"/>
              <a:gd name="connsiteY1" fmla="*/ 511810 h 4588510"/>
              <a:gd name="connsiteX2" fmla="*/ 1306830 w 2618156"/>
              <a:gd name="connsiteY2" fmla="*/ 834390 h 4588510"/>
              <a:gd name="connsiteX3" fmla="*/ 1228090 w 2618156"/>
              <a:gd name="connsiteY3" fmla="*/ 1468120 h 4588510"/>
              <a:gd name="connsiteX4" fmla="*/ 1422400 w 2618156"/>
              <a:gd name="connsiteY4" fmla="*/ 2346960 h 4588510"/>
              <a:gd name="connsiteX5" fmla="*/ 1844040 w 2618156"/>
              <a:gd name="connsiteY5" fmla="*/ 2937510 h 4588510"/>
              <a:gd name="connsiteX6" fmla="*/ 2240280 w 2618156"/>
              <a:gd name="connsiteY6" fmla="*/ 3272790 h 4588510"/>
              <a:gd name="connsiteX7" fmla="*/ 2606039 w 2618156"/>
              <a:gd name="connsiteY7" fmla="*/ 3440430 h 4588510"/>
              <a:gd name="connsiteX8" fmla="*/ 2480309 w 2618156"/>
              <a:gd name="connsiteY8" fmla="*/ 3810000 h 4588510"/>
              <a:gd name="connsiteX9" fmla="*/ 2289810 w 2618156"/>
              <a:gd name="connsiteY9" fmla="*/ 4240530 h 4588510"/>
              <a:gd name="connsiteX10" fmla="*/ 2152650 w 2618156"/>
              <a:gd name="connsiteY10" fmla="*/ 4588510 h 4588510"/>
              <a:gd name="connsiteX11" fmla="*/ 1790700 w 2618156"/>
              <a:gd name="connsiteY11" fmla="*/ 4415790 h 4588510"/>
              <a:gd name="connsiteX12" fmla="*/ 1490980 w 2618156"/>
              <a:gd name="connsiteY12" fmla="*/ 4229100 h 4588510"/>
              <a:gd name="connsiteX13" fmla="*/ 1154430 w 2618156"/>
              <a:gd name="connsiteY13" fmla="*/ 3970020 h 4588510"/>
              <a:gd name="connsiteX14" fmla="*/ 843280 w 2618156"/>
              <a:gd name="connsiteY14" fmla="*/ 3657600 h 4588510"/>
              <a:gd name="connsiteX15" fmla="*/ 556260 w 2618156"/>
              <a:gd name="connsiteY15" fmla="*/ 3307080 h 4588510"/>
              <a:gd name="connsiteX16" fmla="*/ 347980 w 2618156"/>
              <a:gd name="connsiteY16" fmla="*/ 2921000 h 4588510"/>
              <a:gd name="connsiteX17" fmla="*/ 175260 w 2618156"/>
              <a:gd name="connsiteY17" fmla="*/ 2499360 h 4588510"/>
              <a:gd name="connsiteX18" fmla="*/ 95250 w 2618156"/>
              <a:gd name="connsiteY18" fmla="*/ 2179320 h 4588510"/>
              <a:gd name="connsiteX19" fmla="*/ 34290 w 2618156"/>
              <a:gd name="connsiteY19" fmla="*/ 1878330 h 4588510"/>
              <a:gd name="connsiteX20" fmla="*/ 15240 w 2618156"/>
              <a:gd name="connsiteY20" fmla="*/ 1642110 h 4588510"/>
              <a:gd name="connsiteX21" fmla="*/ 0 w 2618156"/>
              <a:gd name="connsiteY21" fmla="*/ 1379220 h 4588510"/>
              <a:gd name="connsiteX22" fmla="*/ 24130 w 2618156"/>
              <a:gd name="connsiteY22" fmla="*/ 1056640 h 4588510"/>
              <a:gd name="connsiteX23" fmla="*/ 106680 w 2618156"/>
              <a:gd name="connsiteY23" fmla="*/ 622300 h 4588510"/>
              <a:gd name="connsiteX24" fmla="*/ 163830 w 2618156"/>
              <a:gd name="connsiteY24" fmla="*/ 392430 h 4588510"/>
              <a:gd name="connsiteX25" fmla="*/ 259080 w 2618156"/>
              <a:gd name="connsiteY25" fmla="*/ 152400 h 4588510"/>
              <a:gd name="connsiteX26" fmla="*/ 335280 w 2618156"/>
              <a:gd name="connsiteY26" fmla="*/ 0 h 4588510"/>
              <a:gd name="connsiteX0" fmla="*/ 335280 w 2611125"/>
              <a:gd name="connsiteY0" fmla="*/ 0 h 4588510"/>
              <a:gd name="connsiteX1" fmla="*/ 1417320 w 2611125"/>
              <a:gd name="connsiteY1" fmla="*/ 511810 h 4588510"/>
              <a:gd name="connsiteX2" fmla="*/ 1306830 w 2611125"/>
              <a:gd name="connsiteY2" fmla="*/ 834390 h 4588510"/>
              <a:gd name="connsiteX3" fmla="*/ 1228090 w 2611125"/>
              <a:gd name="connsiteY3" fmla="*/ 1468120 h 4588510"/>
              <a:gd name="connsiteX4" fmla="*/ 1422400 w 2611125"/>
              <a:gd name="connsiteY4" fmla="*/ 2346960 h 4588510"/>
              <a:gd name="connsiteX5" fmla="*/ 1844040 w 2611125"/>
              <a:gd name="connsiteY5" fmla="*/ 2937510 h 4588510"/>
              <a:gd name="connsiteX6" fmla="*/ 2240280 w 2611125"/>
              <a:gd name="connsiteY6" fmla="*/ 3272790 h 4588510"/>
              <a:gd name="connsiteX7" fmla="*/ 2598419 w 2611125"/>
              <a:gd name="connsiteY7" fmla="*/ 3451860 h 4588510"/>
              <a:gd name="connsiteX8" fmla="*/ 2480309 w 2611125"/>
              <a:gd name="connsiteY8" fmla="*/ 3810000 h 4588510"/>
              <a:gd name="connsiteX9" fmla="*/ 2289810 w 2611125"/>
              <a:gd name="connsiteY9" fmla="*/ 4240530 h 4588510"/>
              <a:gd name="connsiteX10" fmla="*/ 2152650 w 2611125"/>
              <a:gd name="connsiteY10" fmla="*/ 4588510 h 4588510"/>
              <a:gd name="connsiteX11" fmla="*/ 1790700 w 2611125"/>
              <a:gd name="connsiteY11" fmla="*/ 4415790 h 4588510"/>
              <a:gd name="connsiteX12" fmla="*/ 1490980 w 2611125"/>
              <a:gd name="connsiteY12" fmla="*/ 4229100 h 4588510"/>
              <a:gd name="connsiteX13" fmla="*/ 1154430 w 2611125"/>
              <a:gd name="connsiteY13" fmla="*/ 3970020 h 4588510"/>
              <a:gd name="connsiteX14" fmla="*/ 843280 w 2611125"/>
              <a:gd name="connsiteY14" fmla="*/ 3657600 h 4588510"/>
              <a:gd name="connsiteX15" fmla="*/ 556260 w 2611125"/>
              <a:gd name="connsiteY15" fmla="*/ 3307080 h 4588510"/>
              <a:gd name="connsiteX16" fmla="*/ 347980 w 2611125"/>
              <a:gd name="connsiteY16" fmla="*/ 2921000 h 4588510"/>
              <a:gd name="connsiteX17" fmla="*/ 175260 w 2611125"/>
              <a:gd name="connsiteY17" fmla="*/ 2499360 h 4588510"/>
              <a:gd name="connsiteX18" fmla="*/ 95250 w 2611125"/>
              <a:gd name="connsiteY18" fmla="*/ 2179320 h 4588510"/>
              <a:gd name="connsiteX19" fmla="*/ 34290 w 2611125"/>
              <a:gd name="connsiteY19" fmla="*/ 1878330 h 4588510"/>
              <a:gd name="connsiteX20" fmla="*/ 15240 w 2611125"/>
              <a:gd name="connsiteY20" fmla="*/ 1642110 h 4588510"/>
              <a:gd name="connsiteX21" fmla="*/ 0 w 2611125"/>
              <a:gd name="connsiteY21" fmla="*/ 1379220 h 4588510"/>
              <a:gd name="connsiteX22" fmla="*/ 24130 w 2611125"/>
              <a:gd name="connsiteY22" fmla="*/ 1056640 h 4588510"/>
              <a:gd name="connsiteX23" fmla="*/ 106680 w 2611125"/>
              <a:gd name="connsiteY23" fmla="*/ 622300 h 4588510"/>
              <a:gd name="connsiteX24" fmla="*/ 163830 w 2611125"/>
              <a:gd name="connsiteY24" fmla="*/ 392430 h 4588510"/>
              <a:gd name="connsiteX25" fmla="*/ 259080 w 2611125"/>
              <a:gd name="connsiteY25" fmla="*/ 152400 h 4588510"/>
              <a:gd name="connsiteX26" fmla="*/ 335280 w 2611125"/>
              <a:gd name="connsiteY26" fmla="*/ 0 h 4588510"/>
              <a:gd name="connsiteX0" fmla="*/ 335280 w 2612524"/>
              <a:gd name="connsiteY0" fmla="*/ 0 h 4588510"/>
              <a:gd name="connsiteX1" fmla="*/ 1417320 w 2612524"/>
              <a:gd name="connsiteY1" fmla="*/ 511810 h 4588510"/>
              <a:gd name="connsiteX2" fmla="*/ 1306830 w 2612524"/>
              <a:gd name="connsiteY2" fmla="*/ 834390 h 4588510"/>
              <a:gd name="connsiteX3" fmla="*/ 1228090 w 2612524"/>
              <a:gd name="connsiteY3" fmla="*/ 1468120 h 4588510"/>
              <a:gd name="connsiteX4" fmla="*/ 1422400 w 2612524"/>
              <a:gd name="connsiteY4" fmla="*/ 2346960 h 4588510"/>
              <a:gd name="connsiteX5" fmla="*/ 1844040 w 2612524"/>
              <a:gd name="connsiteY5" fmla="*/ 2937510 h 4588510"/>
              <a:gd name="connsiteX6" fmla="*/ 2240280 w 2612524"/>
              <a:gd name="connsiteY6" fmla="*/ 3272790 h 4588510"/>
              <a:gd name="connsiteX7" fmla="*/ 2598419 w 2612524"/>
              <a:gd name="connsiteY7" fmla="*/ 3451860 h 4588510"/>
              <a:gd name="connsiteX8" fmla="*/ 2499359 w 2612524"/>
              <a:gd name="connsiteY8" fmla="*/ 3703320 h 4588510"/>
              <a:gd name="connsiteX9" fmla="*/ 2480309 w 2612524"/>
              <a:gd name="connsiteY9" fmla="*/ 3810000 h 4588510"/>
              <a:gd name="connsiteX10" fmla="*/ 2289810 w 2612524"/>
              <a:gd name="connsiteY10" fmla="*/ 4240530 h 4588510"/>
              <a:gd name="connsiteX11" fmla="*/ 2152650 w 2612524"/>
              <a:gd name="connsiteY11" fmla="*/ 4588510 h 4588510"/>
              <a:gd name="connsiteX12" fmla="*/ 1790700 w 2612524"/>
              <a:gd name="connsiteY12" fmla="*/ 4415790 h 4588510"/>
              <a:gd name="connsiteX13" fmla="*/ 1490980 w 2612524"/>
              <a:gd name="connsiteY13" fmla="*/ 4229100 h 4588510"/>
              <a:gd name="connsiteX14" fmla="*/ 1154430 w 2612524"/>
              <a:gd name="connsiteY14" fmla="*/ 3970020 h 4588510"/>
              <a:gd name="connsiteX15" fmla="*/ 843280 w 2612524"/>
              <a:gd name="connsiteY15" fmla="*/ 3657600 h 4588510"/>
              <a:gd name="connsiteX16" fmla="*/ 556260 w 2612524"/>
              <a:gd name="connsiteY16" fmla="*/ 3307080 h 4588510"/>
              <a:gd name="connsiteX17" fmla="*/ 347980 w 2612524"/>
              <a:gd name="connsiteY17" fmla="*/ 2921000 h 4588510"/>
              <a:gd name="connsiteX18" fmla="*/ 175260 w 2612524"/>
              <a:gd name="connsiteY18" fmla="*/ 2499360 h 4588510"/>
              <a:gd name="connsiteX19" fmla="*/ 95250 w 2612524"/>
              <a:gd name="connsiteY19" fmla="*/ 2179320 h 4588510"/>
              <a:gd name="connsiteX20" fmla="*/ 34290 w 2612524"/>
              <a:gd name="connsiteY20" fmla="*/ 1878330 h 4588510"/>
              <a:gd name="connsiteX21" fmla="*/ 15240 w 2612524"/>
              <a:gd name="connsiteY21" fmla="*/ 1642110 h 4588510"/>
              <a:gd name="connsiteX22" fmla="*/ 0 w 2612524"/>
              <a:gd name="connsiteY22" fmla="*/ 1379220 h 4588510"/>
              <a:gd name="connsiteX23" fmla="*/ 24130 w 2612524"/>
              <a:gd name="connsiteY23" fmla="*/ 1056640 h 4588510"/>
              <a:gd name="connsiteX24" fmla="*/ 106680 w 2612524"/>
              <a:gd name="connsiteY24" fmla="*/ 622300 h 4588510"/>
              <a:gd name="connsiteX25" fmla="*/ 163830 w 2612524"/>
              <a:gd name="connsiteY25" fmla="*/ 392430 h 4588510"/>
              <a:gd name="connsiteX26" fmla="*/ 259080 w 2612524"/>
              <a:gd name="connsiteY26" fmla="*/ 152400 h 4588510"/>
              <a:gd name="connsiteX27" fmla="*/ 335280 w 2612524"/>
              <a:gd name="connsiteY27" fmla="*/ 0 h 4588510"/>
              <a:gd name="connsiteX0" fmla="*/ 335280 w 2621929"/>
              <a:gd name="connsiteY0" fmla="*/ 0 h 4588510"/>
              <a:gd name="connsiteX1" fmla="*/ 1417320 w 2621929"/>
              <a:gd name="connsiteY1" fmla="*/ 511810 h 4588510"/>
              <a:gd name="connsiteX2" fmla="*/ 1306830 w 2621929"/>
              <a:gd name="connsiteY2" fmla="*/ 834390 h 4588510"/>
              <a:gd name="connsiteX3" fmla="*/ 1228090 w 2621929"/>
              <a:gd name="connsiteY3" fmla="*/ 1468120 h 4588510"/>
              <a:gd name="connsiteX4" fmla="*/ 1422400 w 2621929"/>
              <a:gd name="connsiteY4" fmla="*/ 2346960 h 4588510"/>
              <a:gd name="connsiteX5" fmla="*/ 1844040 w 2621929"/>
              <a:gd name="connsiteY5" fmla="*/ 2937510 h 4588510"/>
              <a:gd name="connsiteX6" fmla="*/ 2240280 w 2621929"/>
              <a:gd name="connsiteY6" fmla="*/ 3272790 h 4588510"/>
              <a:gd name="connsiteX7" fmla="*/ 2598419 w 2621929"/>
              <a:gd name="connsiteY7" fmla="*/ 3451860 h 4588510"/>
              <a:gd name="connsiteX8" fmla="*/ 2567938 w 2621929"/>
              <a:gd name="connsiteY8" fmla="*/ 3531870 h 4588510"/>
              <a:gd name="connsiteX9" fmla="*/ 2499359 w 2621929"/>
              <a:gd name="connsiteY9" fmla="*/ 3703320 h 4588510"/>
              <a:gd name="connsiteX10" fmla="*/ 2480309 w 2621929"/>
              <a:gd name="connsiteY10" fmla="*/ 3810000 h 4588510"/>
              <a:gd name="connsiteX11" fmla="*/ 2289810 w 2621929"/>
              <a:gd name="connsiteY11" fmla="*/ 4240530 h 4588510"/>
              <a:gd name="connsiteX12" fmla="*/ 2152650 w 2621929"/>
              <a:gd name="connsiteY12" fmla="*/ 4588510 h 4588510"/>
              <a:gd name="connsiteX13" fmla="*/ 1790700 w 2621929"/>
              <a:gd name="connsiteY13" fmla="*/ 4415790 h 4588510"/>
              <a:gd name="connsiteX14" fmla="*/ 1490980 w 2621929"/>
              <a:gd name="connsiteY14" fmla="*/ 4229100 h 4588510"/>
              <a:gd name="connsiteX15" fmla="*/ 1154430 w 2621929"/>
              <a:gd name="connsiteY15" fmla="*/ 3970020 h 4588510"/>
              <a:gd name="connsiteX16" fmla="*/ 843280 w 2621929"/>
              <a:gd name="connsiteY16" fmla="*/ 3657600 h 4588510"/>
              <a:gd name="connsiteX17" fmla="*/ 556260 w 2621929"/>
              <a:gd name="connsiteY17" fmla="*/ 3307080 h 4588510"/>
              <a:gd name="connsiteX18" fmla="*/ 347980 w 2621929"/>
              <a:gd name="connsiteY18" fmla="*/ 2921000 h 4588510"/>
              <a:gd name="connsiteX19" fmla="*/ 175260 w 2621929"/>
              <a:gd name="connsiteY19" fmla="*/ 2499360 h 4588510"/>
              <a:gd name="connsiteX20" fmla="*/ 95250 w 2621929"/>
              <a:gd name="connsiteY20" fmla="*/ 2179320 h 4588510"/>
              <a:gd name="connsiteX21" fmla="*/ 34290 w 2621929"/>
              <a:gd name="connsiteY21" fmla="*/ 1878330 h 4588510"/>
              <a:gd name="connsiteX22" fmla="*/ 15240 w 2621929"/>
              <a:gd name="connsiteY22" fmla="*/ 1642110 h 4588510"/>
              <a:gd name="connsiteX23" fmla="*/ 0 w 2621929"/>
              <a:gd name="connsiteY23" fmla="*/ 1379220 h 4588510"/>
              <a:gd name="connsiteX24" fmla="*/ 24130 w 2621929"/>
              <a:gd name="connsiteY24" fmla="*/ 1056640 h 4588510"/>
              <a:gd name="connsiteX25" fmla="*/ 106680 w 2621929"/>
              <a:gd name="connsiteY25" fmla="*/ 622300 h 4588510"/>
              <a:gd name="connsiteX26" fmla="*/ 163830 w 2621929"/>
              <a:gd name="connsiteY26" fmla="*/ 392430 h 4588510"/>
              <a:gd name="connsiteX27" fmla="*/ 259080 w 2621929"/>
              <a:gd name="connsiteY27" fmla="*/ 152400 h 4588510"/>
              <a:gd name="connsiteX28" fmla="*/ 335280 w 2621929"/>
              <a:gd name="connsiteY28" fmla="*/ 0 h 4588510"/>
              <a:gd name="connsiteX0" fmla="*/ 335280 w 2621929"/>
              <a:gd name="connsiteY0" fmla="*/ 0 h 4588510"/>
              <a:gd name="connsiteX1" fmla="*/ 1417320 w 2621929"/>
              <a:gd name="connsiteY1" fmla="*/ 511810 h 4588510"/>
              <a:gd name="connsiteX2" fmla="*/ 1306830 w 2621929"/>
              <a:gd name="connsiteY2" fmla="*/ 834390 h 4588510"/>
              <a:gd name="connsiteX3" fmla="*/ 1228090 w 2621929"/>
              <a:gd name="connsiteY3" fmla="*/ 1468120 h 4588510"/>
              <a:gd name="connsiteX4" fmla="*/ 1422400 w 2621929"/>
              <a:gd name="connsiteY4" fmla="*/ 2346960 h 4588510"/>
              <a:gd name="connsiteX5" fmla="*/ 1844040 w 2621929"/>
              <a:gd name="connsiteY5" fmla="*/ 2937510 h 4588510"/>
              <a:gd name="connsiteX6" fmla="*/ 2240280 w 2621929"/>
              <a:gd name="connsiteY6" fmla="*/ 3272790 h 4588510"/>
              <a:gd name="connsiteX7" fmla="*/ 2598419 w 2621929"/>
              <a:gd name="connsiteY7" fmla="*/ 3451860 h 4588510"/>
              <a:gd name="connsiteX8" fmla="*/ 2567938 w 2621929"/>
              <a:gd name="connsiteY8" fmla="*/ 3531870 h 4588510"/>
              <a:gd name="connsiteX9" fmla="*/ 2499359 w 2621929"/>
              <a:gd name="connsiteY9" fmla="*/ 3703320 h 4588510"/>
              <a:gd name="connsiteX10" fmla="*/ 2480309 w 2621929"/>
              <a:gd name="connsiteY10" fmla="*/ 3810000 h 4588510"/>
              <a:gd name="connsiteX11" fmla="*/ 2289810 w 2621929"/>
              <a:gd name="connsiteY11" fmla="*/ 4240530 h 4588510"/>
              <a:gd name="connsiteX12" fmla="*/ 2152650 w 2621929"/>
              <a:gd name="connsiteY12" fmla="*/ 4588510 h 4588510"/>
              <a:gd name="connsiteX13" fmla="*/ 1790700 w 2621929"/>
              <a:gd name="connsiteY13" fmla="*/ 4415790 h 4588510"/>
              <a:gd name="connsiteX14" fmla="*/ 1490980 w 2621929"/>
              <a:gd name="connsiteY14" fmla="*/ 4229100 h 4588510"/>
              <a:gd name="connsiteX15" fmla="*/ 1154430 w 2621929"/>
              <a:gd name="connsiteY15" fmla="*/ 3970020 h 4588510"/>
              <a:gd name="connsiteX16" fmla="*/ 843280 w 2621929"/>
              <a:gd name="connsiteY16" fmla="*/ 3657600 h 4588510"/>
              <a:gd name="connsiteX17" fmla="*/ 556260 w 2621929"/>
              <a:gd name="connsiteY17" fmla="*/ 3307080 h 4588510"/>
              <a:gd name="connsiteX18" fmla="*/ 347980 w 2621929"/>
              <a:gd name="connsiteY18" fmla="*/ 2921000 h 4588510"/>
              <a:gd name="connsiteX19" fmla="*/ 175260 w 2621929"/>
              <a:gd name="connsiteY19" fmla="*/ 2499360 h 4588510"/>
              <a:gd name="connsiteX20" fmla="*/ 95250 w 2621929"/>
              <a:gd name="connsiteY20" fmla="*/ 2179320 h 4588510"/>
              <a:gd name="connsiteX21" fmla="*/ 34290 w 2621929"/>
              <a:gd name="connsiteY21" fmla="*/ 1878330 h 4588510"/>
              <a:gd name="connsiteX22" fmla="*/ 15240 w 2621929"/>
              <a:gd name="connsiteY22" fmla="*/ 1642110 h 4588510"/>
              <a:gd name="connsiteX23" fmla="*/ 0 w 2621929"/>
              <a:gd name="connsiteY23" fmla="*/ 1379220 h 4588510"/>
              <a:gd name="connsiteX24" fmla="*/ 24130 w 2621929"/>
              <a:gd name="connsiteY24" fmla="*/ 1056640 h 4588510"/>
              <a:gd name="connsiteX25" fmla="*/ 106680 w 2621929"/>
              <a:gd name="connsiteY25" fmla="*/ 622300 h 4588510"/>
              <a:gd name="connsiteX26" fmla="*/ 163830 w 2621929"/>
              <a:gd name="connsiteY26" fmla="*/ 392430 h 4588510"/>
              <a:gd name="connsiteX27" fmla="*/ 259080 w 2621929"/>
              <a:gd name="connsiteY27" fmla="*/ 152400 h 4588510"/>
              <a:gd name="connsiteX28" fmla="*/ 335280 w 2621929"/>
              <a:gd name="connsiteY28" fmla="*/ 0 h 4588510"/>
              <a:gd name="connsiteX0" fmla="*/ 335280 w 2621929"/>
              <a:gd name="connsiteY0" fmla="*/ 0 h 4588510"/>
              <a:gd name="connsiteX1" fmla="*/ 1417320 w 2621929"/>
              <a:gd name="connsiteY1" fmla="*/ 511810 h 4588510"/>
              <a:gd name="connsiteX2" fmla="*/ 1306830 w 2621929"/>
              <a:gd name="connsiteY2" fmla="*/ 834390 h 4588510"/>
              <a:gd name="connsiteX3" fmla="*/ 1228090 w 2621929"/>
              <a:gd name="connsiteY3" fmla="*/ 1468120 h 4588510"/>
              <a:gd name="connsiteX4" fmla="*/ 1422400 w 2621929"/>
              <a:gd name="connsiteY4" fmla="*/ 2346960 h 4588510"/>
              <a:gd name="connsiteX5" fmla="*/ 1844040 w 2621929"/>
              <a:gd name="connsiteY5" fmla="*/ 2937510 h 4588510"/>
              <a:gd name="connsiteX6" fmla="*/ 2240280 w 2621929"/>
              <a:gd name="connsiteY6" fmla="*/ 3272790 h 4588510"/>
              <a:gd name="connsiteX7" fmla="*/ 2598419 w 2621929"/>
              <a:gd name="connsiteY7" fmla="*/ 3451860 h 4588510"/>
              <a:gd name="connsiteX8" fmla="*/ 2567938 w 2621929"/>
              <a:gd name="connsiteY8" fmla="*/ 3531870 h 4588510"/>
              <a:gd name="connsiteX9" fmla="*/ 2499359 w 2621929"/>
              <a:gd name="connsiteY9" fmla="*/ 3703320 h 4588510"/>
              <a:gd name="connsiteX10" fmla="*/ 2480309 w 2621929"/>
              <a:gd name="connsiteY10" fmla="*/ 3810000 h 4588510"/>
              <a:gd name="connsiteX11" fmla="*/ 2289810 w 2621929"/>
              <a:gd name="connsiteY11" fmla="*/ 4240530 h 4588510"/>
              <a:gd name="connsiteX12" fmla="*/ 2152650 w 2621929"/>
              <a:gd name="connsiteY12" fmla="*/ 4588510 h 4588510"/>
              <a:gd name="connsiteX13" fmla="*/ 1790700 w 2621929"/>
              <a:gd name="connsiteY13" fmla="*/ 4415790 h 4588510"/>
              <a:gd name="connsiteX14" fmla="*/ 1490980 w 2621929"/>
              <a:gd name="connsiteY14" fmla="*/ 4229100 h 4588510"/>
              <a:gd name="connsiteX15" fmla="*/ 1154430 w 2621929"/>
              <a:gd name="connsiteY15" fmla="*/ 3970020 h 4588510"/>
              <a:gd name="connsiteX16" fmla="*/ 843280 w 2621929"/>
              <a:gd name="connsiteY16" fmla="*/ 3657600 h 4588510"/>
              <a:gd name="connsiteX17" fmla="*/ 556260 w 2621929"/>
              <a:gd name="connsiteY17" fmla="*/ 3307080 h 4588510"/>
              <a:gd name="connsiteX18" fmla="*/ 347980 w 2621929"/>
              <a:gd name="connsiteY18" fmla="*/ 2921000 h 4588510"/>
              <a:gd name="connsiteX19" fmla="*/ 175260 w 2621929"/>
              <a:gd name="connsiteY19" fmla="*/ 2499360 h 4588510"/>
              <a:gd name="connsiteX20" fmla="*/ 95250 w 2621929"/>
              <a:gd name="connsiteY20" fmla="*/ 2179320 h 4588510"/>
              <a:gd name="connsiteX21" fmla="*/ 34290 w 2621929"/>
              <a:gd name="connsiteY21" fmla="*/ 1878330 h 4588510"/>
              <a:gd name="connsiteX22" fmla="*/ 15240 w 2621929"/>
              <a:gd name="connsiteY22" fmla="*/ 1642110 h 4588510"/>
              <a:gd name="connsiteX23" fmla="*/ 0 w 2621929"/>
              <a:gd name="connsiteY23" fmla="*/ 1379220 h 4588510"/>
              <a:gd name="connsiteX24" fmla="*/ 24130 w 2621929"/>
              <a:gd name="connsiteY24" fmla="*/ 1056640 h 4588510"/>
              <a:gd name="connsiteX25" fmla="*/ 106680 w 2621929"/>
              <a:gd name="connsiteY25" fmla="*/ 622300 h 4588510"/>
              <a:gd name="connsiteX26" fmla="*/ 163830 w 2621929"/>
              <a:gd name="connsiteY26" fmla="*/ 392430 h 4588510"/>
              <a:gd name="connsiteX27" fmla="*/ 259080 w 2621929"/>
              <a:gd name="connsiteY27" fmla="*/ 152400 h 4588510"/>
              <a:gd name="connsiteX28" fmla="*/ 335280 w 2621929"/>
              <a:gd name="connsiteY28" fmla="*/ 0 h 4588510"/>
              <a:gd name="connsiteX0" fmla="*/ 335280 w 2621929"/>
              <a:gd name="connsiteY0" fmla="*/ 0 h 4588510"/>
              <a:gd name="connsiteX1" fmla="*/ 1417320 w 2621929"/>
              <a:gd name="connsiteY1" fmla="*/ 511810 h 4588510"/>
              <a:gd name="connsiteX2" fmla="*/ 1306830 w 2621929"/>
              <a:gd name="connsiteY2" fmla="*/ 834390 h 4588510"/>
              <a:gd name="connsiteX3" fmla="*/ 1228090 w 2621929"/>
              <a:gd name="connsiteY3" fmla="*/ 1468120 h 4588510"/>
              <a:gd name="connsiteX4" fmla="*/ 1422400 w 2621929"/>
              <a:gd name="connsiteY4" fmla="*/ 2346960 h 4588510"/>
              <a:gd name="connsiteX5" fmla="*/ 1844040 w 2621929"/>
              <a:gd name="connsiteY5" fmla="*/ 2937510 h 4588510"/>
              <a:gd name="connsiteX6" fmla="*/ 2240280 w 2621929"/>
              <a:gd name="connsiteY6" fmla="*/ 3272790 h 4588510"/>
              <a:gd name="connsiteX7" fmla="*/ 2598419 w 2621929"/>
              <a:gd name="connsiteY7" fmla="*/ 3451860 h 4588510"/>
              <a:gd name="connsiteX8" fmla="*/ 2567938 w 2621929"/>
              <a:gd name="connsiteY8" fmla="*/ 3531870 h 4588510"/>
              <a:gd name="connsiteX9" fmla="*/ 2499359 w 2621929"/>
              <a:gd name="connsiteY9" fmla="*/ 3703320 h 4588510"/>
              <a:gd name="connsiteX10" fmla="*/ 2480309 w 2621929"/>
              <a:gd name="connsiteY10" fmla="*/ 3810000 h 4588510"/>
              <a:gd name="connsiteX11" fmla="*/ 2289810 w 2621929"/>
              <a:gd name="connsiteY11" fmla="*/ 4240530 h 4588510"/>
              <a:gd name="connsiteX12" fmla="*/ 2152650 w 2621929"/>
              <a:gd name="connsiteY12" fmla="*/ 4588510 h 4588510"/>
              <a:gd name="connsiteX13" fmla="*/ 1790700 w 2621929"/>
              <a:gd name="connsiteY13" fmla="*/ 4415790 h 4588510"/>
              <a:gd name="connsiteX14" fmla="*/ 1490980 w 2621929"/>
              <a:gd name="connsiteY14" fmla="*/ 4229100 h 4588510"/>
              <a:gd name="connsiteX15" fmla="*/ 1154430 w 2621929"/>
              <a:gd name="connsiteY15" fmla="*/ 3970020 h 4588510"/>
              <a:gd name="connsiteX16" fmla="*/ 843280 w 2621929"/>
              <a:gd name="connsiteY16" fmla="*/ 3657600 h 4588510"/>
              <a:gd name="connsiteX17" fmla="*/ 556260 w 2621929"/>
              <a:gd name="connsiteY17" fmla="*/ 3307080 h 4588510"/>
              <a:gd name="connsiteX18" fmla="*/ 347980 w 2621929"/>
              <a:gd name="connsiteY18" fmla="*/ 2921000 h 4588510"/>
              <a:gd name="connsiteX19" fmla="*/ 175260 w 2621929"/>
              <a:gd name="connsiteY19" fmla="*/ 2499360 h 4588510"/>
              <a:gd name="connsiteX20" fmla="*/ 95250 w 2621929"/>
              <a:gd name="connsiteY20" fmla="*/ 2179320 h 4588510"/>
              <a:gd name="connsiteX21" fmla="*/ 34290 w 2621929"/>
              <a:gd name="connsiteY21" fmla="*/ 1878330 h 4588510"/>
              <a:gd name="connsiteX22" fmla="*/ 15240 w 2621929"/>
              <a:gd name="connsiteY22" fmla="*/ 1642110 h 4588510"/>
              <a:gd name="connsiteX23" fmla="*/ 0 w 2621929"/>
              <a:gd name="connsiteY23" fmla="*/ 1379220 h 4588510"/>
              <a:gd name="connsiteX24" fmla="*/ 24130 w 2621929"/>
              <a:gd name="connsiteY24" fmla="*/ 1056640 h 4588510"/>
              <a:gd name="connsiteX25" fmla="*/ 106680 w 2621929"/>
              <a:gd name="connsiteY25" fmla="*/ 622300 h 4588510"/>
              <a:gd name="connsiteX26" fmla="*/ 163830 w 2621929"/>
              <a:gd name="connsiteY26" fmla="*/ 392430 h 4588510"/>
              <a:gd name="connsiteX27" fmla="*/ 259080 w 2621929"/>
              <a:gd name="connsiteY27" fmla="*/ 152400 h 4588510"/>
              <a:gd name="connsiteX28" fmla="*/ 335280 w 2621929"/>
              <a:gd name="connsiteY28" fmla="*/ 0 h 4588510"/>
              <a:gd name="connsiteX0" fmla="*/ 335280 w 2621929"/>
              <a:gd name="connsiteY0" fmla="*/ 0 h 4588510"/>
              <a:gd name="connsiteX1" fmla="*/ 1417320 w 2621929"/>
              <a:gd name="connsiteY1" fmla="*/ 511810 h 4588510"/>
              <a:gd name="connsiteX2" fmla="*/ 1306830 w 2621929"/>
              <a:gd name="connsiteY2" fmla="*/ 834390 h 4588510"/>
              <a:gd name="connsiteX3" fmla="*/ 1228090 w 2621929"/>
              <a:gd name="connsiteY3" fmla="*/ 1468120 h 4588510"/>
              <a:gd name="connsiteX4" fmla="*/ 1422400 w 2621929"/>
              <a:gd name="connsiteY4" fmla="*/ 2346960 h 4588510"/>
              <a:gd name="connsiteX5" fmla="*/ 1844040 w 2621929"/>
              <a:gd name="connsiteY5" fmla="*/ 2937510 h 4588510"/>
              <a:gd name="connsiteX6" fmla="*/ 2240280 w 2621929"/>
              <a:gd name="connsiteY6" fmla="*/ 3272790 h 4588510"/>
              <a:gd name="connsiteX7" fmla="*/ 2598419 w 2621929"/>
              <a:gd name="connsiteY7" fmla="*/ 3451860 h 4588510"/>
              <a:gd name="connsiteX8" fmla="*/ 2567938 w 2621929"/>
              <a:gd name="connsiteY8" fmla="*/ 3531870 h 4588510"/>
              <a:gd name="connsiteX9" fmla="*/ 2499359 w 2621929"/>
              <a:gd name="connsiteY9" fmla="*/ 3703320 h 4588510"/>
              <a:gd name="connsiteX10" fmla="*/ 2480309 w 2621929"/>
              <a:gd name="connsiteY10" fmla="*/ 3810000 h 4588510"/>
              <a:gd name="connsiteX11" fmla="*/ 2289810 w 2621929"/>
              <a:gd name="connsiteY11" fmla="*/ 4240530 h 4588510"/>
              <a:gd name="connsiteX12" fmla="*/ 2152650 w 2621929"/>
              <a:gd name="connsiteY12" fmla="*/ 4588510 h 4588510"/>
              <a:gd name="connsiteX13" fmla="*/ 1790700 w 2621929"/>
              <a:gd name="connsiteY13" fmla="*/ 4415790 h 4588510"/>
              <a:gd name="connsiteX14" fmla="*/ 1490980 w 2621929"/>
              <a:gd name="connsiteY14" fmla="*/ 4229100 h 4588510"/>
              <a:gd name="connsiteX15" fmla="*/ 1154430 w 2621929"/>
              <a:gd name="connsiteY15" fmla="*/ 3970020 h 4588510"/>
              <a:gd name="connsiteX16" fmla="*/ 843280 w 2621929"/>
              <a:gd name="connsiteY16" fmla="*/ 3657600 h 4588510"/>
              <a:gd name="connsiteX17" fmla="*/ 556260 w 2621929"/>
              <a:gd name="connsiteY17" fmla="*/ 3307080 h 4588510"/>
              <a:gd name="connsiteX18" fmla="*/ 347980 w 2621929"/>
              <a:gd name="connsiteY18" fmla="*/ 2921000 h 4588510"/>
              <a:gd name="connsiteX19" fmla="*/ 175260 w 2621929"/>
              <a:gd name="connsiteY19" fmla="*/ 2499360 h 4588510"/>
              <a:gd name="connsiteX20" fmla="*/ 95250 w 2621929"/>
              <a:gd name="connsiteY20" fmla="*/ 2179320 h 4588510"/>
              <a:gd name="connsiteX21" fmla="*/ 34290 w 2621929"/>
              <a:gd name="connsiteY21" fmla="*/ 1878330 h 4588510"/>
              <a:gd name="connsiteX22" fmla="*/ 15240 w 2621929"/>
              <a:gd name="connsiteY22" fmla="*/ 1642110 h 4588510"/>
              <a:gd name="connsiteX23" fmla="*/ 0 w 2621929"/>
              <a:gd name="connsiteY23" fmla="*/ 1379220 h 4588510"/>
              <a:gd name="connsiteX24" fmla="*/ 24130 w 2621929"/>
              <a:gd name="connsiteY24" fmla="*/ 1056640 h 4588510"/>
              <a:gd name="connsiteX25" fmla="*/ 106680 w 2621929"/>
              <a:gd name="connsiteY25" fmla="*/ 622300 h 4588510"/>
              <a:gd name="connsiteX26" fmla="*/ 163830 w 2621929"/>
              <a:gd name="connsiteY26" fmla="*/ 392430 h 4588510"/>
              <a:gd name="connsiteX27" fmla="*/ 259080 w 2621929"/>
              <a:gd name="connsiteY27" fmla="*/ 152400 h 4588510"/>
              <a:gd name="connsiteX28" fmla="*/ 335280 w 2621929"/>
              <a:gd name="connsiteY28" fmla="*/ 0 h 4588510"/>
              <a:gd name="connsiteX0" fmla="*/ 335280 w 2621929"/>
              <a:gd name="connsiteY0" fmla="*/ 0 h 4588510"/>
              <a:gd name="connsiteX1" fmla="*/ 1417320 w 2621929"/>
              <a:gd name="connsiteY1" fmla="*/ 511810 h 4588510"/>
              <a:gd name="connsiteX2" fmla="*/ 1306830 w 2621929"/>
              <a:gd name="connsiteY2" fmla="*/ 834390 h 4588510"/>
              <a:gd name="connsiteX3" fmla="*/ 1228090 w 2621929"/>
              <a:gd name="connsiteY3" fmla="*/ 1468120 h 4588510"/>
              <a:gd name="connsiteX4" fmla="*/ 1422400 w 2621929"/>
              <a:gd name="connsiteY4" fmla="*/ 2346960 h 4588510"/>
              <a:gd name="connsiteX5" fmla="*/ 1844040 w 2621929"/>
              <a:gd name="connsiteY5" fmla="*/ 2937510 h 4588510"/>
              <a:gd name="connsiteX6" fmla="*/ 2240280 w 2621929"/>
              <a:gd name="connsiteY6" fmla="*/ 3272790 h 4588510"/>
              <a:gd name="connsiteX7" fmla="*/ 2598419 w 2621929"/>
              <a:gd name="connsiteY7" fmla="*/ 3451860 h 4588510"/>
              <a:gd name="connsiteX8" fmla="*/ 2567938 w 2621929"/>
              <a:gd name="connsiteY8" fmla="*/ 3531870 h 4588510"/>
              <a:gd name="connsiteX9" fmla="*/ 2499359 w 2621929"/>
              <a:gd name="connsiteY9" fmla="*/ 3703320 h 4588510"/>
              <a:gd name="connsiteX10" fmla="*/ 2396489 w 2621929"/>
              <a:gd name="connsiteY10" fmla="*/ 4004310 h 4588510"/>
              <a:gd name="connsiteX11" fmla="*/ 2289810 w 2621929"/>
              <a:gd name="connsiteY11" fmla="*/ 4240530 h 4588510"/>
              <a:gd name="connsiteX12" fmla="*/ 2152650 w 2621929"/>
              <a:gd name="connsiteY12" fmla="*/ 4588510 h 4588510"/>
              <a:gd name="connsiteX13" fmla="*/ 1790700 w 2621929"/>
              <a:gd name="connsiteY13" fmla="*/ 4415790 h 4588510"/>
              <a:gd name="connsiteX14" fmla="*/ 1490980 w 2621929"/>
              <a:gd name="connsiteY14" fmla="*/ 4229100 h 4588510"/>
              <a:gd name="connsiteX15" fmla="*/ 1154430 w 2621929"/>
              <a:gd name="connsiteY15" fmla="*/ 3970020 h 4588510"/>
              <a:gd name="connsiteX16" fmla="*/ 843280 w 2621929"/>
              <a:gd name="connsiteY16" fmla="*/ 3657600 h 4588510"/>
              <a:gd name="connsiteX17" fmla="*/ 556260 w 2621929"/>
              <a:gd name="connsiteY17" fmla="*/ 3307080 h 4588510"/>
              <a:gd name="connsiteX18" fmla="*/ 347980 w 2621929"/>
              <a:gd name="connsiteY18" fmla="*/ 2921000 h 4588510"/>
              <a:gd name="connsiteX19" fmla="*/ 175260 w 2621929"/>
              <a:gd name="connsiteY19" fmla="*/ 2499360 h 4588510"/>
              <a:gd name="connsiteX20" fmla="*/ 95250 w 2621929"/>
              <a:gd name="connsiteY20" fmla="*/ 2179320 h 4588510"/>
              <a:gd name="connsiteX21" fmla="*/ 34290 w 2621929"/>
              <a:gd name="connsiteY21" fmla="*/ 1878330 h 4588510"/>
              <a:gd name="connsiteX22" fmla="*/ 15240 w 2621929"/>
              <a:gd name="connsiteY22" fmla="*/ 1642110 h 4588510"/>
              <a:gd name="connsiteX23" fmla="*/ 0 w 2621929"/>
              <a:gd name="connsiteY23" fmla="*/ 1379220 h 4588510"/>
              <a:gd name="connsiteX24" fmla="*/ 24130 w 2621929"/>
              <a:gd name="connsiteY24" fmla="*/ 1056640 h 4588510"/>
              <a:gd name="connsiteX25" fmla="*/ 106680 w 2621929"/>
              <a:gd name="connsiteY25" fmla="*/ 622300 h 4588510"/>
              <a:gd name="connsiteX26" fmla="*/ 163830 w 2621929"/>
              <a:gd name="connsiteY26" fmla="*/ 392430 h 4588510"/>
              <a:gd name="connsiteX27" fmla="*/ 259080 w 2621929"/>
              <a:gd name="connsiteY27" fmla="*/ 152400 h 4588510"/>
              <a:gd name="connsiteX28" fmla="*/ 335280 w 2621929"/>
              <a:gd name="connsiteY28" fmla="*/ 0 h 4588510"/>
              <a:gd name="connsiteX0" fmla="*/ 335280 w 2621929"/>
              <a:gd name="connsiteY0" fmla="*/ 0 h 4588510"/>
              <a:gd name="connsiteX1" fmla="*/ 1417320 w 2621929"/>
              <a:gd name="connsiteY1" fmla="*/ 511810 h 4588510"/>
              <a:gd name="connsiteX2" fmla="*/ 1306830 w 2621929"/>
              <a:gd name="connsiteY2" fmla="*/ 834390 h 4588510"/>
              <a:gd name="connsiteX3" fmla="*/ 1228090 w 2621929"/>
              <a:gd name="connsiteY3" fmla="*/ 1468120 h 4588510"/>
              <a:gd name="connsiteX4" fmla="*/ 1422400 w 2621929"/>
              <a:gd name="connsiteY4" fmla="*/ 2346960 h 4588510"/>
              <a:gd name="connsiteX5" fmla="*/ 1844040 w 2621929"/>
              <a:gd name="connsiteY5" fmla="*/ 2937510 h 4588510"/>
              <a:gd name="connsiteX6" fmla="*/ 2240280 w 2621929"/>
              <a:gd name="connsiteY6" fmla="*/ 3272790 h 4588510"/>
              <a:gd name="connsiteX7" fmla="*/ 2598419 w 2621929"/>
              <a:gd name="connsiteY7" fmla="*/ 3451860 h 4588510"/>
              <a:gd name="connsiteX8" fmla="*/ 2567938 w 2621929"/>
              <a:gd name="connsiteY8" fmla="*/ 3531870 h 4588510"/>
              <a:gd name="connsiteX9" fmla="*/ 2499359 w 2621929"/>
              <a:gd name="connsiteY9" fmla="*/ 3703320 h 4588510"/>
              <a:gd name="connsiteX10" fmla="*/ 2396489 w 2621929"/>
              <a:gd name="connsiteY10" fmla="*/ 4004310 h 4588510"/>
              <a:gd name="connsiteX11" fmla="*/ 2270760 w 2621929"/>
              <a:gd name="connsiteY11" fmla="*/ 4309110 h 4588510"/>
              <a:gd name="connsiteX12" fmla="*/ 2152650 w 2621929"/>
              <a:gd name="connsiteY12" fmla="*/ 4588510 h 4588510"/>
              <a:gd name="connsiteX13" fmla="*/ 1790700 w 2621929"/>
              <a:gd name="connsiteY13" fmla="*/ 4415790 h 4588510"/>
              <a:gd name="connsiteX14" fmla="*/ 1490980 w 2621929"/>
              <a:gd name="connsiteY14" fmla="*/ 4229100 h 4588510"/>
              <a:gd name="connsiteX15" fmla="*/ 1154430 w 2621929"/>
              <a:gd name="connsiteY15" fmla="*/ 3970020 h 4588510"/>
              <a:gd name="connsiteX16" fmla="*/ 843280 w 2621929"/>
              <a:gd name="connsiteY16" fmla="*/ 3657600 h 4588510"/>
              <a:gd name="connsiteX17" fmla="*/ 556260 w 2621929"/>
              <a:gd name="connsiteY17" fmla="*/ 3307080 h 4588510"/>
              <a:gd name="connsiteX18" fmla="*/ 347980 w 2621929"/>
              <a:gd name="connsiteY18" fmla="*/ 2921000 h 4588510"/>
              <a:gd name="connsiteX19" fmla="*/ 175260 w 2621929"/>
              <a:gd name="connsiteY19" fmla="*/ 2499360 h 4588510"/>
              <a:gd name="connsiteX20" fmla="*/ 95250 w 2621929"/>
              <a:gd name="connsiteY20" fmla="*/ 2179320 h 4588510"/>
              <a:gd name="connsiteX21" fmla="*/ 34290 w 2621929"/>
              <a:gd name="connsiteY21" fmla="*/ 1878330 h 4588510"/>
              <a:gd name="connsiteX22" fmla="*/ 15240 w 2621929"/>
              <a:gd name="connsiteY22" fmla="*/ 1642110 h 4588510"/>
              <a:gd name="connsiteX23" fmla="*/ 0 w 2621929"/>
              <a:gd name="connsiteY23" fmla="*/ 1379220 h 4588510"/>
              <a:gd name="connsiteX24" fmla="*/ 24130 w 2621929"/>
              <a:gd name="connsiteY24" fmla="*/ 1056640 h 4588510"/>
              <a:gd name="connsiteX25" fmla="*/ 106680 w 2621929"/>
              <a:gd name="connsiteY25" fmla="*/ 622300 h 4588510"/>
              <a:gd name="connsiteX26" fmla="*/ 163830 w 2621929"/>
              <a:gd name="connsiteY26" fmla="*/ 392430 h 4588510"/>
              <a:gd name="connsiteX27" fmla="*/ 259080 w 2621929"/>
              <a:gd name="connsiteY27" fmla="*/ 152400 h 4588510"/>
              <a:gd name="connsiteX28" fmla="*/ 335280 w 2621929"/>
              <a:gd name="connsiteY28" fmla="*/ 0 h 4588510"/>
              <a:gd name="connsiteX0" fmla="*/ 335280 w 2621929"/>
              <a:gd name="connsiteY0" fmla="*/ 0 h 4590019"/>
              <a:gd name="connsiteX1" fmla="*/ 1417320 w 2621929"/>
              <a:gd name="connsiteY1" fmla="*/ 511810 h 4590019"/>
              <a:gd name="connsiteX2" fmla="*/ 1306830 w 2621929"/>
              <a:gd name="connsiteY2" fmla="*/ 834390 h 4590019"/>
              <a:gd name="connsiteX3" fmla="*/ 1228090 w 2621929"/>
              <a:gd name="connsiteY3" fmla="*/ 1468120 h 4590019"/>
              <a:gd name="connsiteX4" fmla="*/ 1422400 w 2621929"/>
              <a:gd name="connsiteY4" fmla="*/ 2346960 h 4590019"/>
              <a:gd name="connsiteX5" fmla="*/ 1844040 w 2621929"/>
              <a:gd name="connsiteY5" fmla="*/ 2937510 h 4590019"/>
              <a:gd name="connsiteX6" fmla="*/ 2240280 w 2621929"/>
              <a:gd name="connsiteY6" fmla="*/ 3272790 h 4590019"/>
              <a:gd name="connsiteX7" fmla="*/ 2598419 w 2621929"/>
              <a:gd name="connsiteY7" fmla="*/ 3451860 h 4590019"/>
              <a:gd name="connsiteX8" fmla="*/ 2567938 w 2621929"/>
              <a:gd name="connsiteY8" fmla="*/ 3531870 h 4590019"/>
              <a:gd name="connsiteX9" fmla="*/ 2499359 w 2621929"/>
              <a:gd name="connsiteY9" fmla="*/ 3703320 h 4590019"/>
              <a:gd name="connsiteX10" fmla="*/ 2396489 w 2621929"/>
              <a:gd name="connsiteY10" fmla="*/ 4004310 h 4590019"/>
              <a:gd name="connsiteX11" fmla="*/ 2270760 w 2621929"/>
              <a:gd name="connsiteY11" fmla="*/ 4309110 h 4590019"/>
              <a:gd name="connsiteX12" fmla="*/ 2190748 w 2621929"/>
              <a:gd name="connsiteY12" fmla="*/ 4484370 h 4590019"/>
              <a:gd name="connsiteX13" fmla="*/ 2152650 w 2621929"/>
              <a:gd name="connsiteY13" fmla="*/ 4588510 h 4590019"/>
              <a:gd name="connsiteX14" fmla="*/ 1790700 w 2621929"/>
              <a:gd name="connsiteY14" fmla="*/ 4415790 h 4590019"/>
              <a:gd name="connsiteX15" fmla="*/ 1490980 w 2621929"/>
              <a:gd name="connsiteY15" fmla="*/ 4229100 h 4590019"/>
              <a:gd name="connsiteX16" fmla="*/ 1154430 w 2621929"/>
              <a:gd name="connsiteY16" fmla="*/ 3970020 h 4590019"/>
              <a:gd name="connsiteX17" fmla="*/ 843280 w 2621929"/>
              <a:gd name="connsiteY17" fmla="*/ 3657600 h 4590019"/>
              <a:gd name="connsiteX18" fmla="*/ 556260 w 2621929"/>
              <a:gd name="connsiteY18" fmla="*/ 3307080 h 4590019"/>
              <a:gd name="connsiteX19" fmla="*/ 347980 w 2621929"/>
              <a:gd name="connsiteY19" fmla="*/ 2921000 h 4590019"/>
              <a:gd name="connsiteX20" fmla="*/ 175260 w 2621929"/>
              <a:gd name="connsiteY20" fmla="*/ 2499360 h 4590019"/>
              <a:gd name="connsiteX21" fmla="*/ 95250 w 2621929"/>
              <a:gd name="connsiteY21" fmla="*/ 2179320 h 4590019"/>
              <a:gd name="connsiteX22" fmla="*/ 34290 w 2621929"/>
              <a:gd name="connsiteY22" fmla="*/ 1878330 h 4590019"/>
              <a:gd name="connsiteX23" fmla="*/ 15240 w 2621929"/>
              <a:gd name="connsiteY23" fmla="*/ 1642110 h 4590019"/>
              <a:gd name="connsiteX24" fmla="*/ 0 w 2621929"/>
              <a:gd name="connsiteY24" fmla="*/ 1379220 h 4590019"/>
              <a:gd name="connsiteX25" fmla="*/ 24130 w 2621929"/>
              <a:gd name="connsiteY25" fmla="*/ 1056640 h 4590019"/>
              <a:gd name="connsiteX26" fmla="*/ 106680 w 2621929"/>
              <a:gd name="connsiteY26" fmla="*/ 622300 h 4590019"/>
              <a:gd name="connsiteX27" fmla="*/ 163830 w 2621929"/>
              <a:gd name="connsiteY27" fmla="*/ 392430 h 4590019"/>
              <a:gd name="connsiteX28" fmla="*/ 259080 w 2621929"/>
              <a:gd name="connsiteY28" fmla="*/ 152400 h 4590019"/>
              <a:gd name="connsiteX29" fmla="*/ 335280 w 2621929"/>
              <a:gd name="connsiteY29" fmla="*/ 0 h 4590019"/>
              <a:gd name="connsiteX0" fmla="*/ 335280 w 2621929"/>
              <a:gd name="connsiteY0" fmla="*/ 0 h 4590019"/>
              <a:gd name="connsiteX1" fmla="*/ 1417320 w 2621929"/>
              <a:gd name="connsiteY1" fmla="*/ 511810 h 4590019"/>
              <a:gd name="connsiteX2" fmla="*/ 1306830 w 2621929"/>
              <a:gd name="connsiteY2" fmla="*/ 834390 h 4590019"/>
              <a:gd name="connsiteX3" fmla="*/ 1228090 w 2621929"/>
              <a:gd name="connsiteY3" fmla="*/ 1468120 h 4590019"/>
              <a:gd name="connsiteX4" fmla="*/ 1422400 w 2621929"/>
              <a:gd name="connsiteY4" fmla="*/ 2346960 h 4590019"/>
              <a:gd name="connsiteX5" fmla="*/ 1844040 w 2621929"/>
              <a:gd name="connsiteY5" fmla="*/ 2937510 h 4590019"/>
              <a:gd name="connsiteX6" fmla="*/ 2240280 w 2621929"/>
              <a:gd name="connsiteY6" fmla="*/ 3272790 h 4590019"/>
              <a:gd name="connsiteX7" fmla="*/ 2598419 w 2621929"/>
              <a:gd name="connsiteY7" fmla="*/ 3451860 h 4590019"/>
              <a:gd name="connsiteX8" fmla="*/ 2567938 w 2621929"/>
              <a:gd name="connsiteY8" fmla="*/ 3531870 h 4590019"/>
              <a:gd name="connsiteX9" fmla="*/ 2499359 w 2621929"/>
              <a:gd name="connsiteY9" fmla="*/ 3703320 h 4590019"/>
              <a:gd name="connsiteX10" fmla="*/ 2396489 w 2621929"/>
              <a:gd name="connsiteY10" fmla="*/ 4004310 h 4590019"/>
              <a:gd name="connsiteX11" fmla="*/ 2270760 w 2621929"/>
              <a:gd name="connsiteY11" fmla="*/ 4309110 h 4590019"/>
              <a:gd name="connsiteX12" fmla="*/ 2190748 w 2621929"/>
              <a:gd name="connsiteY12" fmla="*/ 4484370 h 4590019"/>
              <a:gd name="connsiteX13" fmla="*/ 2152650 w 2621929"/>
              <a:gd name="connsiteY13" fmla="*/ 4588510 h 4590019"/>
              <a:gd name="connsiteX14" fmla="*/ 1790700 w 2621929"/>
              <a:gd name="connsiteY14" fmla="*/ 4415790 h 4590019"/>
              <a:gd name="connsiteX15" fmla="*/ 1490980 w 2621929"/>
              <a:gd name="connsiteY15" fmla="*/ 4229100 h 4590019"/>
              <a:gd name="connsiteX16" fmla="*/ 1154430 w 2621929"/>
              <a:gd name="connsiteY16" fmla="*/ 3970020 h 4590019"/>
              <a:gd name="connsiteX17" fmla="*/ 843280 w 2621929"/>
              <a:gd name="connsiteY17" fmla="*/ 3657600 h 4590019"/>
              <a:gd name="connsiteX18" fmla="*/ 556260 w 2621929"/>
              <a:gd name="connsiteY18" fmla="*/ 3307080 h 4590019"/>
              <a:gd name="connsiteX19" fmla="*/ 347980 w 2621929"/>
              <a:gd name="connsiteY19" fmla="*/ 2921000 h 4590019"/>
              <a:gd name="connsiteX20" fmla="*/ 175260 w 2621929"/>
              <a:gd name="connsiteY20" fmla="*/ 2499360 h 4590019"/>
              <a:gd name="connsiteX21" fmla="*/ 95250 w 2621929"/>
              <a:gd name="connsiteY21" fmla="*/ 2179320 h 4590019"/>
              <a:gd name="connsiteX22" fmla="*/ 34290 w 2621929"/>
              <a:gd name="connsiteY22" fmla="*/ 1878330 h 4590019"/>
              <a:gd name="connsiteX23" fmla="*/ 15240 w 2621929"/>
              <a:gd name="connsiteY23" fmla="*/ 1642110 h 4590019"/>
              <a:gd name="connsiteX24" fmla="*/ 0 w 2621929"/>
              <a:gd name="connsiteY24" fmla="*/ 1379220 h 4590019"/>
              <a:gd name="connsiteX25" fmla="*/ 24130 w 2621929"/>
              <a:gd name="connsiteY25" fmla="*/ 1056640 h 4590019"/>
              <a:gd name="connsiteX26" fmla="*/ 106680 w 2621929"/>
              <a:gd name="connsiteY26" fmla="*/ 622300 h 4590019"/>
              <a:gd name="connsiteX27" fmla="*/ 163830 w 2621929"/>
              <a:gd name="connsiteY27" fmla="*/ 392430 h 4590019"/>
              <a:gd name="connsiteX28" fmla="*/ 259080 w 2621929"/>
              <a:gd name="connsiteY28" fmla="*/ 152400 h 4590019"/>
              <a:gd name="connsiteX29" fmla="*/ 335280 w 2621929"/>
              <a:gd name="connsiteY29" fmla="*/ 0 h 4590019"/>
              <a:gd name="connsiteX0" fmla="*/ 335280 w 2613414"/>
              <a:gd name="connsiteY0" fmla="*/ 0 h 4590019"/>
              <a:gd name="connsiteX1" fmla="*/ 1417320 w 2613414"/>
              <a:gd name="connsiteY1" fmla="*/ 511810 h 4590019"/>
              <a:gd name="connsiteX2" fmla="*/ 1306830 w 2613414"/>
              <a:gd name="connsiteY2" fmla="*/ 834390 h 4590019"/>
              <a:gd name="connsiteX3" fmla="*/ 1228090 w 2613414"/>
              <a:gd name="connsiteY3" fmla="*/ 1468120 h 4590019"/>
              <a:gd name="connsiteX4" fmla="*/ 1422400 w 2613414"/>
              <a:gd name="connsiteY4" fmla="*/ 2346960 h 4590019"/>
              <a:gd name="connsiteX5" fmla="*/ 1844040 w 2613414"/>
              <a:gd name="connsiteY5" fmla="*/ 2937510 h 4590019"/>
              <a:gd name="connsiteX6" fmla="*/ 2240280 w 2613414"/>
              <a:gd name="connsiteY6" fmla="*/ 3272790 h 4590019"/>
              <a:gd name="connsiteX7" fmla="*/ 2598419 w 2613414"/>
              <a:gd name="connsiteY7" fmla="*/ 3451860 h 4590019"/>
              <a:gd name="connsiteX8" fmla="*/ 2499358 w 2613414"/>
              <a:gd name="connsiteY8" fmla="*/ 3714750 h 4590019"/>
              <a:gd name="connsiteX9" fmla="*/ 2499359 w 2613414"/>
              <a:gd name="connsiteY9" fmla="*/ 3703320 h 4590019"/>
              <a:gd name="connsiteX10" fmla="*/ 2396489 w 2613414"/>
              <a:gd name="connsiteY10" fmla="*/ 4004310 h 4590019"/>
              <a:gd name="connsiteX11" fmla="*/ 2270760 w 2613414"/>
              <a:gd name="connsiteY11" fmla="*/ 4309110 h 4590019"/>
              <a:gd name="connsiteX12" fmla="*/ 2190748 w 2613414"/>
              <a:gd name="connsiteY12" fmla="*/ 4484370 h 4590019"/>
              <a:gd name="connsiteX13" fmla="*/ 2152650 w 2613414"/>
              <a:gd name="connsiteY13" fmla="*/ 4588510 h 4590019"/>
              <a:gd name="connsiteX14" fmla="*/ 1790700 w 2613414"/>
              <a:gd name="connsiteY14" fmla="*/ 4415790 h 4590019"/>
              <a:gd name="connsiteX15" fmla="*/ 1490980 w 2613414"/>
              <a:gd name="connsiteY15" fmla="*/ 4229100 h 4590019"/>
              <a:gd name="connsiteX16" fmla="*/ 1154430 w 2613414"/>
              <a:gd name="connsiteY16" fmla="*/ 3970020 h 4590019"/>
              <a:gd name="connsiteX17" fmla="*/ 843280 w 2613414"/>
              <a:gd name="connsiteY17" fmla="*/ 3657600 h 4590019"/>
              <a:gd name="connsiteX18" fmla="*/ 556260 w 2613414"/>
              <a:gd name="connsiteY18" fmla="*/ 3307080 h 4590019"/>
              <a:gd name="connsiteX19" fmla="*/ 347980 w 2613414"/>
              <a:gd name="connsiteY19" fmla="*/ 2921000 h 4590019"/>
              <a:gd name="connsiteX20" fmla="*/ 175260 w 2613414"/>
              <a:gd name="connsiteY20" fmla="*/ 2499360 h 4590019"/>
              <a:gd name="connsiteX21" fmla="*/ 95250 w 2613414"/>
              <a:gd name="connsiteY21" fmla="*/ 2179320 h 4590019"/>
              <a:gd name="connsiteX22" fmla="*/ 34290 w 2613414"/>
              <a:gd name="connsiteY22" fmla="*/ 1878330 h 4590019"/>
              <a:gd name="connsiteX23" fmla="*/ 15240 w 2613414"/>
              <a:gd name="connsiteY23" fmla="*/ 1642110 h 4590019"/>
              <a:gd name="connsiteX24" fmla="*/ 0 w 2613414"/>
              <a:gd name="connsiteY24" fmla="*/ 1379220 h 4590019"/>
              <a:gd name="connsiteX25" fmla="*/ 24130 w 2613414"/>
              <a:gd name="connsiteY25" fmla="*/ 1056640 h 4590019"/>
              <a:gd name="connsiteX26" fmla="*/ 106680 w 2613414"/>
              <a:gd name="connsiteY26" fmla="*/ 622300 h 4590019"/>
              <a:gd name="connsiteX27" fmla="*/ 163830 w 2613414"/>
              <a:gd name="connsiteY27" fmla="*/ 392430 h 4590019"/>
              <a:gd name="connsiteX28" fmla="*/ 259080 w 2613414"/>
              <a:gd name="connsiteY28" fmla="*/ 152400 h 4590019"/>
              <a:gd name="connsiteX29" fmla="*/ 335280 w 2613414"/>
              <a:gd name="connsiteY29" fmla="*/ 0 h 4590019"/>
              <a:gd name="connsiteX0" fmla="*/ 335280 w 2613414"/>
              <a:gd name="connsiteY0" fmla="*/ 0 h 4590019"/>
              <a:gd name="connsiteX1" fmla="*/ 1417320 w 2613414"/>
              <a:gd name="connsiteY1" fmla="*/ 511810 h 4590019"/>
              <a:gd name="connsiteX2" fmla="*/ 1306830 w 2613414"/>
              <a:gd name="connsiteY2" fmla="*/ 834390 h 4590019"/>
              <a:gd name="connsiteX3" fmla="*/ 1228090 w 2613414"/>
              <a:gd name="connsiteY3" fmla="*/ 1468120 h 4590019"/>
              <a:gd name="connsiteX4" fmla="*/ 1422400 w 2613414"/>
              <a:gd name="connsiteY4" fmla="*/ 2346960 h 4590019"/>
              <a:gd name="connsiteX5" fmla="*/ 1844040 w 2613414"/>
              <a:gd name="connsiteY5" fmla="*/ 2937510 h 4590019"/>
              <a:gd name="connsiteX6" fmla="*/ 2240280 w 2613414"/>
              <a:gd name="connsiteY6" fmla="*/ 3272790 h 4590019"/>
              <a:gd name="connsiteX7" fmla="*/ 2598419 w 2613414"/>
              <a:gd name="connsiteY7" fmla="*/ 3451860 h 4590019"/>
              <a:gd name="connsiteX8" fmla="*/ 2499358 w 2613414"/>
              <a:gd name="connsiteY8" fmla="*/ 3714750 h 4590019"/>
              <a:gd name="connsiteX9" fmla="*/ 2499359 w 2613414"/>
              <a:gd name="connsiteY9" fmla="*/ 3703320 h 4590019"/>
              <a:gd name="connsiteX10" fmla="*/ 2396489 w 2613414"/>
              <a:gd name="connsiteY10" fmla="*/ 4004310 h 4590019"/>
              <a:gd name="connsiteX11" fmla="*/ 2270760 w 2613414"/>
              <a:gd name="connsiteY11" fmla="*/ 4309110 h 4590019"/>
              <a:gd name="connsiteX12" fmla="*/ 2190748 w 2613414"/>
              <a:gd name="connsiteY12" fmla="*/ 4484370 h 4590019"/>
              <a:gd name="connsiteX13" fmla="*/ 2152650 w 2613414"/>
              <a:gd name="connsiteY13" fmla="*/ 4588510 h 4590019"/>
              <a:gd name="connsiteX14" fmla="*/ 1790700 w 2613414"/>
              <a:gd name="connsiteY14" fmla="*/ 4415790 h 4590019"/>
              <a:gd name="connsiteX15" fmla="*/ 1490980 w 2613414"/>
              <a:gd name="connsiteY15" fmla="*/ 4229100 h 4590019"/>
              <a:gd name="connsiteX16" fmla="*/ 1154430 w 2613414"/>
              <a:gd name="connsiteY16" fmla="*/ 3970020 h 4590019"/>
              <a:gd name="connsiteX17" fmla="*/ 843280 w 2613414"/>
              <a:gd name="connsiteY17" fmla="*/ 3657600 h 4590019"/>
              <a:gd name="connsiteX18" fmla="*/ 556260 w 2613414"/>
              <a:gd name="connsiteY18" fmla="*/ 3307080 h 4590019"/>
              <a:gd name="connsiteX19" fmla="*/ 347980 w 2613414"/>
              <a:gd name="connsiteY19" fmla="*/ 2921000 h 4590019"/>
              <a:gd name="connsiteX20" fmla="*/ 175260 w 2613414"/>
              <a:gd name="connsiteY20" fmla="*/ 2499360 h 4590019"/>
              <a:gd name="connsiteX21" fmla="*/ 95250 w 2613414"/>
              <a:gd name="connsiteY21" fmla="*/ 2179320 h 4590019"/>
              <a:gd name="connsiteX22" fmla="*/ 34290 w 2613414"/>
              <a:gd name="connsiteY22" fmla="*/ 1878330 h 4590019"/>
              <a:gd name="connsiteX23" fmla="*/ 15240 w 2613414"/>
              <a:gd name="connsiteY23" fmla="*/ 1642110 h 4590019"/>
              <a:gd name="connsiteX24" fmla="*/ 0 w 2613414"/>
              <a:gd name="connsiteY24" fmla="*/ 1379220 h 4590019"/>
              <a:gd name="connsiteX25" fmla="*/ 24130 w 2613414"/>
              <a:gd name="connsiteY25" fmla="*/ 1056640 h 4590019"/>
              <a:gd name="connsiteX26" fmla="*/ 106680 w 2613414"/>
              <a:gd name="connsiteY26" fmla="*/ 622300 h 4590019"/>
              <a:gd name="connsiteX27" fmla="*/ 163830 w 2613414"/>
              <a:gd name="connsiteY27" fmla="*/ 392430 h 4590019"/>
              <a:gd name="connsiteX28" fmla="*/ 259080 w 2613414"/>
              <a:gd name="connsiteY28" fmla="*/ 152400 h 4590019"/>
              <a:gd name="connsiteX29" fmla="*/ 335280 w 2613414"/>
              <a:gd name="connsiteY29" fmla="*/ 0 h 4590019"/>
              <a:gd name="connsiteX0" fmla="*/ 335280 w 2608419"/>
              <a:gd name="connsiteY0" fmla="*/ 0 h 4590019"/>
              <a:gd name="connsiteX1" fmla="*/ 1417320 w 2608419"/>
              <a:gd name="connsiteY1" fmla="*/ 511810 h 4590019"/>
              <a:gd name="connsiteX2" fmla="*/ 1306830 w 2608419"/>
              <a:gd name="connsiteY2" fmla="*/ 834390 h 4590019"/>
              <a:gd name="connsiteX3" fmla="*/ 1228090 w 2608419"/>
              <a:gd name="connsiteY3" fmla="*/ 1468120 h 4590019"/>
              <a:gd name="connsiteX4" fmla="*/ 1422400 w 2608419"/>
              <a:gd name="connsiteY4" fmla="*/ 2346960 h 4590019"/>
              <a:gd name="connsiteX5" fmla="*/ 1844040 w 2608419"/>
              <a:gd name="connsiteY5" fmla="*/ 2937510 h 4590019"/>
              <a:gd name="connsiteX6" fmla="*/ 2240280 w 2608419"/>
              <a:gd name="connsiteY6" fmla="*/ 3272790 h 4590019"/>
              <a:gd name="connsiteX7" fmla="*/ 2598419 w 2608419"/>
              <a:gd name="connsiteY7" fmla="*/ 3451860 h 4590019"/>
              <a:gd name="connsiteX8" fmla="*/ 2499359 w 2608419"/>
              <a:gd name="connsiteY8" fmla="*/ 3703320 h 4590019"/>
              <a:gd name="connsiteX9" fmla="*/ 2396489 w 2608419"/>
              <a:gd name="connsiteY9" fmla="*/ 4004310 h 4590019"/>
              <a:gd name="connsiteX10" fmla="*/ 2270760 w 2608419"/>
              <a:gd name="connsiteY10" fmla="*/ 4309110 h 4590019"/>
              <a:gd name="connsiteX11" fmla="*/ 2190748 w 2608419"/>
              <a:gd name="connsiteY11" fmla="*/ 4484370 h 4590019"/>
              <a:gd name="connsiteX12" fmla="*/ 2152650 w 2608419"/>
              <a:gd name="connsiteY12" fmla="*/ 4588510 h 4590019"/>
              <a:gd name="connsiteX13" fmla="*/ 1790700 w 2608419"/>
              <a:gd name="connsiteY13" fmla="*/ 4415790 h 4590019"/>
              <a:gd name="connsiteX14" fmla="*/ 1490980 w 2608419"/>
              <a:gd name="connsiteY14" fmla="*/ 4229100 h 4590019"/>
              <a:gd name="connsiteX15" fmla="*/ 1154430 w 2608419"/>
              <a:gd name="connsiteY15" fmla="*/ 3970020 h 4590019"/>
              <a:gd name="connsiteX16" fmla="*/ 843280 w 2608419"/>
              <a:gd name="connsiteY16" fmla="*/ 3657600 h 4590019"/>
              <a:gd name="connsiteX17" fmla="*/ 556260 w 2608419"/>
              <a:gd name="connsiteY17" fmla="*/ 3307080 h 4590019"/>
              <a:gd name="connsiteX18" fmla="*/ 347980 w 2608419"/>
              <a:gd name="connsiteY18" fmla="*/ 2921000 h 4590019"/>
              <a:gd name="connsiteX19" fmla="*/ 175260 w 2608419"/>
              <a:gd name="connsiteY19" fmla="*/ 2499360 h 4590019"/>
              <a:gd name="connsiteX20" fmla="*/ 95250 w 2608419"/>
              <a:gd name="connsiteY20" fmla="*/ 2179320 h 4590019"/>
              <a:gd name="connsiteX21" fmla="*/ 34290 w 2608419"/>
              <a:gd name="connsiteY21" fmla="*/ 1878330 h 4590019"/>
              <a:gd name="connsiteX22" fmla="*/ 15240 w 2608419"/>
              <a:gd name="connsiteY22" fmla="*/ 1642110 h 4590019"/>
              <a:gd name="connsiteX23" fmla="*/ 0 w 2608419"/>
              <a:gd name="connsiteY23" fmla="*/ 1379220 h 4590019"/>
              <a:gd name="connsiteX24" fmla="*/ 24130 w 2608419"/>
              <a:gd name="connsiteY24" fmla="*/ 1056640 h 4590019"/>
              <a:gd name="connsiteX25" fmla="*/ 106680 w 2608419"/>
              <a:gd name="connsiteY25" fmla="*/ 622300 h 4590019"/>
              <a:gd name="connsiteX26" fmla="*/ 163830 w 2608419"/>
              <a:gd name="connsiteY26" fmla="*/ 392430 h 4590019"/>
              <a:gd name="connsiteX27" fmla="*/ 259080 w 2608419"/>
              <a:gd name="connsiteY27" fmla="*/ 152400 h 4590019"/>
              <a:gd name="connsiteX28" fmla="*/ 335280 w 2608419"/>
              <a:gd name="connsiteY28" fmla="*/ 0 h 4590019"/>
              <a:gd name="connsiteX0" fmla="*/ 335280 w 2607535"/>
              <a:gd name="connsiteY0" fmla="*/ 0 h 4590019"/>
              <a:gd name="connsiteX1" fmla="*/ 1417320 w 2607535"/>
              <a:gd name="connsiteY1" fmla="*/ 511810 h 4590019"/>
              <a:gd name="connsiteX2" fmla="*/ 1306830 w 2607535"/>
              <a:gd name="connsiteY2" fmla="*/ 834390 h 4590019"/>
              <a:gd name="connsiteX3" fmla="*/ 1228090 w 2607535"/>
              <a:gd name="connsiteY3" fmla="*/ 1468120 h 4590019"/>
              <a:gd name="connsiteX4" fmla="*/ 1422400 w 2607535"/>
              <a:gd name="connsiteY4" fmla="*/ 2346960 h 4590019"/>
              <a:gd name="connsiteX5" fmla="*/ 1844040 w 2607535"/>
              <a:gd name="connsiteY5" fmla="*/ 2937510 h 4590019"/>
              <a:gd name="connsiteX6" fmla="*/ 2240280 w 2607535"/>
              <a:gd name="connsiteY6" fmla="*/ 3272790 h 4590019"/>
              <a:gd name="connsiteX7" fmla="*/ 2598419 w 2607535"/>
              <a:gd name="connsiteY7" fmla="*/ 3451860 h 4590019"/>
              <a:gd name="connsiteX8" fmla="*/ 2499359 w 2607535"/>
              <a:gd name="connsiteY8" fmla="*/ 3703320 h 4590019"/>
              <a:gd name="connsiteX9" fmla="*/ 2442209 w 2607535"/>
              <a:gd name="connsiteY9" fmla="*/ 3867150 h 4590019"/>
              <a:gd name="connsiteX10" fmla="*/ 2396489 w 2607535"/>
              <a:gd name="connsiteY10" fmla="*/ 4004310 h 4590019"/>
              <a:gd name="connsiteX11" fmla="*/ 2270760 w 2607535"/>
              <a:gd name="connsiteY11" fmla="*/ 4309110 h 4590019"/>
              <a:gd name="connsiteX12" fmla="*/ 2190748 w 2607535"/>
              <a:gd name="connsiteY12" fmla="*/ 4484370 h 4590019"/>
              <a:gd name="connsiteX13" fmla="*/ 2152650 w 2607535"/>
              <a:gd name="connsiteY13" fmla="*/ 4588510 h 4590019"/>
              <a:gd name="connsiteX14" fmla="*/ 1790700 w 2607535"/>
              <a:gd name="connsiteY14" fmla="*/ 4415790 h 4590019"/>
              <a:gd name="connsiteX15" fmla="*/ 1490980 w 2607535"/>
              <a:gd name="connsiteY15" fmla="*/ 4229100 h 4590019"/>
              <a:gd name="connsiteX16" fmla="*/ 1154430 w 2607535"/>
              <a:gd name="connsiteY16" fmla="*/ 3970020 h 4590019"/>
              <a:gd name="connsiteX17" fmla="*/ 843280 w 2607535"/>
              <a:gd name="connsiteY17" fmla="*/ 3657600 h 4590019"/>
              <a:gd name="connsiteX18" fmla="*/ 556260 w 2607535"/>
              <a:gd name="connsiteY18" fmla="*/ 3307080 h 4590019"/>
              <a:gd name="connsiteX19" fmla="*/ 347980 w 2607535"/>
              <a:gd name="connsiteY19" fmla="*/ 2921000 h 4590019"/>
              <a:gd name="connsiteX20" fmla="*/ 175260 w 2607535"/>
              <a:gd name="connsiteY20" fmla="*/ 2499360 h 4590019"/>
              <a:gd name="connsiteX21" fmla="*/ 95250 w 2607535"/>
              <a:gd name="connsiteY21" fmla="*/ 2179320 h 4590019"/>
              <a:gd name="connsiteX22" fmla="*/ 34290 w 2607535"/>
              <a:gd name="connsiteY22" fmla="*/ 1878330 h 4590019"/>
              <a:gd name="connsiteX23" fmla="*/ 15240 w 2607535"/>
              <a:gd name="connsiteY23" fmla="*/ 1642110 h 4590019"/>
              <a:gd name="connsiteX24" fmla="*/ 0 w 2607535"/>
              <a:gd name="connsiteY24" fmla="*/ 1379220 h 4590019"/>
              <a:gd name="connsiteX25" fmla="*/ 24130 w 2607535"/>
              <a:gd name="connsiteY25" fmla="*/ 1056640 h 4590019"/>
              <a:gd name="connsiteX26" fmla="*/ 106680 w 2607535"/>
              <a:gd name="connsiteY26" fmla="*/ 622300 h 4590019"/>
              <a:gd name="connsiteX27" fmla="*/ 163830 w 2607535"/>
              <a:gd name="connsiteY27" fmla="*/ 392430 h 4590019"/>
              <a:gd name="connsiteX28" fmla="*/ 259080 w 2607535"/>
              <a:gd name="connsiteY28" fmla="*/ 152400 h 4590019"/>
              <a:gd name="connsiteX29" fmla="*/ 335280 w 2607535"/>
              <a:gd name="connsiteY29" fmla="*/ 0 h 4590019"/>
              <a:gd name="connsiteX0" fmla="*/ 335280 w 2619462"/>
              <a:gd name="connsiteY0" fmla="*/ 0 h 4590019"/>
              <a:gd name="connsiteX1" fmla="*/ 1417320 w 2619462"/>
              <a:gd name="connsiteY1" fmla="*/ 511810 h 4590019"/>
              <a:gd name="connsiteX2" fmla="*/ 1306830 w 2619462"/>
              <a:gd name="connsiteY2" fmla="*/ 834390 h 4590019"/>
              <a:gd name="connsiteX3" fmla="*/ 1228090 w 2619462"/>
              <a:gd name="connsiteY3" fmla="*/ 1468120 h 4590019"/>
              <a:gd name="connsiteX4" fmla="*/ 1422400 w 2619462"/>
              <a:gd name="connsiteY4" fmla="*/ 2346960 h 4590019"/>
              <a:gd name="connsiteX5" fmla="*/ 1844040 w 2619462"/>
              <a:gd name="connsiteY5" fmla="*/ 2937510 h 4590019"/>
              <a:gd name="connsiteX6" fmla="*/ 2240280 w 2619462"/>
              <a:gd name="connsiteY6" fmla="*/ 3272790 h 4590019"/>
              <a:gd name="connsiteX7" fmla="*/ 2598419 w 2619462"/>
              <a:gd name="connsiteY7" fmla="*/ 3451860 h 4590019"/>
              <a:gd name="connsiteX8" fmla="*/ 2560319 w 2619462"/>
              <a:gd name="connsiteY8" fmla="*/ 3528060 h 4590019"/>
              <a:gd name="connsiteX9" fmla="*/ 2499359 w 2619462"/>
              <a:gd name="connsiteY9" fmla="*/ 3703320 h 4590019"/>
              <a:gd name="connsiteX10" fmla="*/ 2442209 w 2619462"/>
              <a:gd name="connsiteY10" fmla="*/ 3867150 h 4590019"/>
              <a:gd name="connsiteX11" fmla="*/ 2396489 w 2619462"/>
              <a:gd name="connsiteY11" fmla="*/ 4004310 h 4590019"/>
              <a:gd name="connsiteX12" fmla="*/ 2270760 w 2619462"/>
              <a:gd name="connsiteY12" fmla="*/ 4309110 h 4590019"/>
              <a:gd name="connsiteX13" fmla="*/ 2190748 w 2619462"/>
              <a:gd name="connsiteY13" fmla="*/ 4484370 h 4590019"/>
              <a:gd name="connsiteX14" fmla="*/ 2152650 w 2619462"/>
              <a:gd name="connsiteY14" fmla="*/ 4588510 h 4590019"/>
              <a:gd name="connsiteX15" fmla="*/ 1790700 w 2619462"/>
              <a:gd name="connsiteY15" fmla="*/ 4415790 h 4590019"/>
              <a:gd name="connsiteX16" fmla="*/ 1490980 w 2619462"/>
              <a:gd name="connsiteY16" fmla="*/ 4229100 h 4590019"/>
              <a:gd name="connsiteX17" fmla="*/ 1154430 w 2619462"/>
              <a:gd name="connsiteY17" fmla="*/ 3970020 h 4590019"/>
              <a:gd name="connsiteX18" fmla="*/ 843280 w 2619462"/>
              <a:gd name="connsiteY18" fmla="*/ 3657600 h 4590019"/>
              <a:gd name="connsiteX19" fmla="*/ 556260 w 2619462"/>
              <a:gd name="connsiteY19" fmla="*/ 3307080 h 4590019"/>
              <a:gd name="connsiteX20" fmla="*/ 347980 w 2619462"/>
              <a:gd name="connsiteY20" fmla="*/ 2921000 h 4590019"/>
              <a:gd name="connsiteX21" fmla="*/ 175260 w 2619462"/>
              <a:gd name="connsiteY21" fmla="*/ 2499360 h 4590019"/>
              <a:gd name="connsiteX22" fmla="*/ 95250 w 2619462"/>
              <a:gd name="connsiteY22" fmla="*/ 2179320 h 4590019"/>
              <a:gd name="connsiteX23" fmla="*/ 34290 w 2619462"/>
              <a:gd name="connsiteY23" fmla="*/ 1878330 h 4590019"/>
              <a:gd name="connsiteX24" fmla="*/ 15240 w 2619462"/>
              <a:gd name="connsiteY24" fmla="*/ 1642110 h 4590019"/>
              <a:gd name="connsiteX25" fmla="*/ 0 w 2619462"/>
              <a:gd name="connsiteY25" fmla="*/ 1379220 h 4590019"/>
              <a:gd name="connsiteX26" fmla="*/ 24130 w 2619462"/>
              <a:gd name="connsiteY26" fmla="*/ 1056640 h 4590019"/>
              <a:gd name="connsiteX27" fmla="*/ 106680 w 2619462"/>
              <a:gd name="connsiteY27" fmla="*/ 622300 h 4590019"/>
              <a:gd name="connsiteX28" fmla="*/ 163830 w 2619462"/>
              <a:gd name="connsiteY28" fmla="*/ 392430 h 4590019"/>
              <a:gd name="connsiteX29" fmla="*/ 259080 w 2619462"/>
              <a:gd name="connsiteY29" fmla="*/ 152400 h 4590019"/>
              <a:gd name="connsiteX30" fmla="*/ 335280 w 2619462"/>
              <a:gd name="connsiteY30" fmla="*/ 0 h 4590019"/>
              <a:gd name="connsiteX0" fmla="*/ 335280 w 2619462"/>
              <a:gd name="connsiteY0" fmla="*/ 0 h 4589306"/>
              <a:gd name="connsiteX1" fmla="*/ 1417320 w 2619462"/>
              <a:gd name="connsiteY1" fmla="*/ 511810 h 4589306"/>
              <a:gd name="connsiteX2" fmla="*/ 1306830 w 2619462"/>
              <a:gd name="connsiteY2" fmla="*/ 834390 h 4589306"/>
              <a:gd name="connsiteX3" fmla="*/ 1228090 w 2619462"/>
              <a:gd name="connsiteY3" fmla="*/ 1468120 h 4589306"/>
              <a:gd name="connsiteX4" fmla="*/ 1422400 w 2619462"/>
              <a:gd name="connsiteY4" fmla="*/ 2346960 h 4589306"/>
              <a:gd name="connsiteX5" fmla="*/ 1844040 w 2619462"/>
              <a:gd name="connsiteY5" fmla="*/ 2937510 h 4589306"/>
              <a:gd name="connsiteX6" fmla="*/ 2240280 w 2619462"/>
              <a:gd name="connsiteY6" fmla="*/ 3272790 h 4589306"/>
              <a:gd name="connsiteX7" fmla="*/ 2598419 w 2619462"/>
              <a:gd name="connsiteY7" fmla="*/ 3451860 h 4589306"/>
              <a:gd name="connsiteX8" fmla="*/ 2560319 w 2619462"/>
              <a:gd name="connsiteY8" fmla="*/ 3528060 h 4589306"/>
              <a:gd name="connsiteX9" fmla="*/ 2499359 w 2619462"/>
              <a:gd name="connsiteY9" fmla="*/ 3703320 h 4589306"/>
              <a:gd name="connsiteX10" fmla="*/ 2442209 w 2619462"/>
              <a:gd name="connsiteY10" fmla="*/ 3867150 h 4589306"/>
              <a:gd name="connsiteX11" fmla="*/ 2396489 w 2619462"/>
              <a:gd name="connsiteY11" fmla="*/ 4004310 h 4589306"/>
              <a:gd name="connsiteX12" fmla="*/ 2270760 w 2619462"/>
              <a:gd name="connsiteY12" fmla="*/ 4309110 h 4589306"/>
              <a:gd name="connsiteX13" fmla="*/ 2228848 w 2619462"/>
              <a:gd name="connsiteY13" fmla="*/ 4411980 h 4589306"/>
              <a:gd name="connsiteX14" fmla="*/ 2152650 w 2619462"/>
              <a:gd name="connsiteY14" fmla="*/ 4588510 h 4589306"/>
              <a:gd name="connsiteX15" fmla="*/ 1790700 w 2619462"/>
              <a:gd name="connsiteY15" fmla="*/ 4415790 h 4589306"/>
              <a:gd name="connsiteX16" fmla="*/ 1490980 w 2619462"/>
              <a:gd name="connsiteY16" fmla="*/ 4229100 h 4589306"/>
              <a:gd name="connsiteX17" fmla="*/ 1154430 w 2619462"/>
              <a:gd name="connsiteY17" fmla="*/ 3970020 h 4589306"/>
              <a:gd name="connsiteX18" fmla="*/ 843280 w 2619462"/>
              <a:gd name="connsiteY18" fmla="*/ 3657600 h 4589306"/>
              <a:gd name="connsiteX19" fmla="*/ 556260 w 2619462"/>
              <a:gd name="connsiteY19" fmla="*/ 3307080 h 4589306"/>
              <a:gd name="connsiteX20" fmla="*/ 347980 w 2619462"/>
              <a:gd name="connsiteY20" fmla="*/ 2921000 h 4589306"/>
              <a:gd name="connsiteX21" fmla="*/ 175260 w 2619462"/>
              <a:gd name="connsiteY21" fmla="*/ 2499360 h 4589306"/>
              <a:gd name="connsiteX22" fmla="*/ 95250 w 2619462"/>
              <a:gd name="connsiteY22" fmla="*/ 2179320 h 4589306"/>
              <a:gd name="connsiteX23" fmla="*/ 34290 w 2619462"/>
              <a:gd name="connsiteY23" fmla="*/ 1878330 h 4589306"/>
              <a:gd name="connsiteX24" fmla="*/ 15240 w 2619462"/>
              <a:gd name="connsiteY24" fmla="*/ 1642110 h 4589306"/>
              <a:gd name="connsiteX25" fmla="*/ 0 w 2619462"/>
              <a:gd name="connsiteY25" fmla="*/ 1379220 h 4589306"/>
              <a:gd name="connsiteX26" fmla="*/ 24130 w 2619462"/>
              <a:gd name="connsiteY26" fmla="*/ 1056640 h 4589306"/>
              <a:gd name="connsiteX27" fmla="*/ 106680 w 2619462"/>
              <a:gd name="connsiteY27" fmla="*/ 622300 h 4589306"/>
              <a:gd name="connsiteX28" fmla="*/ 163830 w 2619462"/>
              <a:gd name="connsiteY28" fmla="*/ 392430 h 4589306"/>
              <a:gd name="connsiteX29" fmla="*/ 259080 w 2619462"/>
              <a:gd name="connsiteY29" fmla="*/ 152400 h 4589306"/>
              <a:gd name="connsiteX30" fmla="*/ 335280 w 2619462"/>
              <a:gd name="connsiteY30" fmla="*/ 0 h 4589306"/>
              <a:gd name="connsiteX0" fmla="*/ 335280 w 2619462"/>
              <a:gd name="connsiteY0" fmla="*/ 0 h 4589306"/>
              <a:gd name="connsiteX1" fmla="*/ 1417320 w 2619462"/>
              <a:gd name="connsiteY1" fmla="*/ 511810 h 4589306"/>
              <a:gd name="connsiteX2" fmla="*/ 1306830 w 2619462"/>
              <a:gd name="connsiteY2" fmla="*/ 834390 h 4589306"/>
              <a:gd name="connsiteX3" fmla="*/ 1228090 w 2619462"/>
              <a:gd name="connsiteY3" fmla="*/ 1468120 h 4589306"/>
              <a:gd name="connsiteX4" fmla="*/ 1422400 w 2619462"/>
              <a:gd name="connsiteY4" fmla="*/ 2346960 h 4589306"/>
              <a:gd name="connsiteX5" fmla="*/ 1844040 w 2619462"/>
              <a:gd name="connsiteY5" fmla="*/ 2937510 h 4589306"/>
              <a:gd name="connsiteX6" fmla="*/ 2240280 w 2619462"/>
              <a:gd name="connsiteY6" fmla="*/ 3272790 h 4589306"/>
              <a:gd name="connsiteX7" fmla="*/ 2598419 w 2619462"/>
              <a:gd name="connsiteY7" fmla="*/ 3451860 h 4589306"/>
              <a:gd name="connsiteX8" fmla="*/ 2560319 w 2619462"/>
              <a:gd name="connsiteY8" fmla="*/ 3528060 h 4589306"/>
              <a:gd name="connsiteX9" fmla="*/ 2499359 w 2619462"/>
              <a:gd name="connsiteY9" fmla="*/ 3703320 h 4589306"/>
              <a:gd name="connsiteX10" fmla="*/ 2442209 w 2619462"/>
              <a:gd name="connsiteY10" fmla="*/ 3867150 h 4589306"/>
              <a:gd name="connsiteX11" fmla="*/ 2396489 w 2619462"/>
              <a:gd name="connsiteY11" fmla="*/ 4004310 h 4589306"/>
              <a:gd name="connsiteX12" fmla="*/ 2270760 w 2619462"/>
              <a:gd name="connsiteY12" fmla="*/ 4309110 h 4589306"/>
              <a:gd name="connsiteX13" fmla="*/ 2228848 w 2619462"/>
              <a:gd name="connsiteY13" fmla="*/ 4411980 h 4589306"/>
              <a:gd name="connsiteX14" fmla="*/ 2152650 w 2619462"/>
              <a:gd name="connsiteY14" fmla="*/ 4588510 h 4589306"/>
              <a:gd name="connsiteX15" fmla="*/ 1790700 w 2619462"/>
              <a:gd name="connsiteY15" fmla="*/ 4415790 h 4589306"/>
              <a:gd name="connsiteX16" fmla="*/ 1490980 w 2619462"/>
              <a:gd name="connsiteY16" fmla="*/ 4229100 h 4589306"/>
              <a:gd name="connsiteX17" fmla="*/ 1154430 w 2619462"/>
              <a:gd name="connsiteY17" fmla="*/ 3970020 h 4589306"/>
              <a:gd name="connsiteX18" fmla="*/ 843280 w 2619462"/>
              <a:gd name="connsiteY18" fmla="*/ 3657600 h 4589306"/>
              <a:gd name="connsiteX19" fmla="*/ 556260 w 2619462"/>
              <a:gd name="connsiteY19" fmla="*/ 3307080 h 4589306"/>
              <a:gd name="connsiteX20" fmla="*/ 347980 w 2619462"/>
              <a:gd name="connsiteY20" fmla="*/ 2921000 h 4589306"/>
              <a:gd name="connsiteX21" fmla="*/ 175260 w 2619462"/>
              <a:gd name="connsiteY21" fmla="*/ 2499360 h 4589306"/>
              <a:gd name="connsiteX22" fmla="*/ 95250 w 2619462"/>
              <a:gd name="connsiteY22" fmla="*/ 2179320 h 4589306"/>
              <a:gd name="connsiteX23" fmla="*/ 34290 w 2619462"/>
              <a:gd name="connsiteY23" fmla="*/ 1878330 h 4589306"/>
              <a:gd name="connsiteX24" fmla="*/ 15240 w 2619462"/>
              <a:gd name="connsiteY24" fmla="*/ 1642110 h 4589306"/>
              <a:gd name="connsiteX25" fmla="*/ 0 w 2619462"/>
              <a:gd name="connsiteY25" fmla="*/ 1379220 h 4589306"/>
              <a:gd name="connsiteX26" fmla="*/ 24130 w 2619462"/>
              <a:gd name="connsiteY26" fmla="*/ 1056640 h 4589306"/>
              <a:gd name="connsiteX27" fmla="*/ 106680 w 2619462"/>
              <a:gd name="connsiteY27" fmla="*/ 622300 h 4589306"/>
              <a:gd name="connsiteX28" fmla="*/ 163830 w 2619462"/>
              <a:gd name="connsiteY28" fmla="*/ 392430 h 4589306"/>
              <a:gd name="connsiteX29" fmla="*/ 259080 w 2619462"/>
              <a:gd name="connsiteY29" fmla="*/ 152400 h 4589306"/>
              <a:gd name="connsiteX30" fmla="*/ 335280 w 2619462"/>
              <a:gd name="connsiteY30" fmla="*/ 0 h 4589306"/>
              <a:gd name="connsiteX0" fmla="*/ 335280 w 2619462"/>
              <a:gd name="connsiteY0" fmla="*/ 0 h 4588510"/>
              <a:gd name="connsiteX1" fmla="*/ 1417320 w 2619462"/>
              <a:gd name="connsiteY1" fmla="*/ 511810 h 4588510"/>
              <a:gd name="connsiteX2" fmla="*/ 1306830 w 2619462"/>
              <a:gd name="connsiteY2" fmla="*/ 834390 h 4588510"/>
              <a:gd name="connsiteX3" fmla="*/ 1228090 w 2619462"/>
              <a:gd name="connsiteY3" fmla="*/ 1468120 h 4588510"/>
              <a:gd name="connsiteX4" fmla="*/ 1422400 w 2619462"/>
              <a:gd name="connsiteY4" fmla="*/ 2346960 h 4588510"/>
              <a:gd name="connsiteX5" fmla="*/ 1844040 w 2619462"/>
              <a:gd name="connsiteY5" fmla="*/ 2937510 h 4588510"/>
              <a:gd name="connsiteX6" fmla="*/ 2240280 w 2619462"/>
              <a:gd name="connsiteY6" fmla="*/ 3272790 h 4588510"/>
              <a:gd name="connsiteX7" fmla="*/ 2598419 w 2619462"/>
              <a:gd name="connsiteY7" fmla="*/ 3451860 h 4588510"/>
              <a:gd name="connsiteX8" fmla="*/ 2560319 w 2619462"/>
              <a:gd name="connsiteY8" fmla="*/ 3528060 h 4588510"/>
              <a:gd name="connsiteX9" fmla="*/ 2499359 w 2619462"/>
              <a:gd name="connsiteY9" fmla="*/ 3703320 h 4588510"/>
              <a:gd name="connsiteX10" fmla="*/ 2442209 w 2619462"/>
              <a:gd name="connsiteY10" fmla="*/ 3867150 h 4588510"/>
              <a:gd name="connsiteX11" fmla="*/ 2396489 w 2619462"/>
              <a:gd name="connsiteY11" fmla="*/ 4004310 h 4588510"/>
              <a:gd name="connsiteX12" fmla="*/ 2270760 w 2619462"/>
              <a:gd name="connsiteY12" fmla="*/ 4309110 h 4588510"/>
              <a:gd name="connsiteX13" fmla="*/ 2152650 w 2619462"/>
              <a:gd name="connsiteY13" fmla="*/ 4588510 h 4588510"/>
              <a:gd name="connsiteX14" fmla="*/ 1790700 w 2619462"/>
              <a:gd name="connsiteY14" fmla="*/ 4415790 h 4588510"/>
              <a:gd name="connsiteX15" fmla="*/ 1490980 w 2619462"/>
              <a:gd name="connsiteY15" fmla="*/ 4229100 h 4588510"/>
              <a:gd name="connsiteX16" fmla="*/ 1154430 w 2619462"/>
              <a:gd name="connsiteY16" fmla="*/ 3970020 h 4588510"/>
              <a:gd name="connsiteX17" fmla="*/ 843280 w 2619462"/>
              <a:gd name="connsiteY17" fmla="*/ 3657600 h 4588510"/>
              <a:gd name="connsiteX18" fmla="*/ 556260 w 2619462"/>
              <a:gd name="connsiteY18" fmla="*/ 3307080 h 4588510"/>
              <a:gd name="connsiteX19" fmla="*/ 347980 w 2619462"/>
              <a:gd name="connsiteY19" fmla="*/ 2921000 h 4588510"/>
              <a:gd name="connsiteX20" fmla="*/ 175260 w 2619462"/>
              <a:gd name="connsiteY20" fmla="*/ 2499360 h 4588510"/>
              <a:gd name="connsiteX21" fmla="*/ 95250 w 2619462"/>
              <a:gd name="connsiteY21" fmla="*/ 2179320 h 4588510"/>
              <a:gd name="connsiteX22" fmla="*/ 34290 w 2619462"/>
              <a:gd name="connsiteY22" fmla="*/ 1878330 h 4588510"/>
              <a:gd name="connsiteX23" fmla="*/ 15240 w 2619462"/>
              <a:gd name="connsiteY23" fmla="*/ 1642110 h 4588510"/>
              <a:gd name="connsiteX24" fmla="*/ 0 w 2619462"/>
              <a:gd name="connsiteY24" fmla="*/ 1379220 h 4588510"/>
              <a:gd name="connsiteX25" fmla="*/ 24130 w 2619462"/>
              <a:gd name="connsiteY25" fmla="*/ 1056640 h 4588510"/>
              <a:gd name="connsiteX26" fmla="*/ 106680 w 2619462"/>
              <a:gd name="connsiteY26" fmla="*/ 622300 h 4588510"/>
              <a:gd name="connsiteX27" fmla="*/ 163830 w 2619462"/>
              <a:gd name="connsiteY27" fmla="*/ 392430 h 4588510"/>
              <a:gd name="connsiteX28" fmla="*/ 259080 w 2619462"/>
              <a:gd name="connsiteY28" fmla="*/ 152400 h 4588510"/>
              <a:gd name="connsiteX29" fmla="*/ 335280 w 2619462"/>
              <a:gd name="connsiteY29" fmla="*/ 0 h 4588510"/>
              <a:gd name="connsiteX0" fmla="*/ 335280 w 2619462"/>
              <a:gd name="connsiteY0" fmla="*/ 0 h 4588510"/>
              <a:gd name="connsiteX1" fmla="*/ 1417320 w 2619462"/>
              <a:gd name="connsiteY1" fmla="*/ 511810 h 4588510"/>
              <a:gd name="connsiteX2" fmla="*/ 1306830 w 2619462"/>
              <a:gd name="connsiteY2" fmla="*/ 834390 h 4588510"/>
              <a:gd name="connsiteX3" fmla="*/ 1228090 w 2619462"/>
              <a:gd name="connsiteY3" fmla="*/ 1468120 h 4588510"/>
              <a:gd name="connsiteX4" fmla="*/ 1422400 w 2619462"/>
              <a:gd name="connsiteY4" fmla="*/ 2346960 h 4588510"/>
              <a:gd name="connsiteX5" fmla="*/ 1844040 w 2619462"/>
              <a:gd name="connsiteY5" fmla="*/ 2937510 h 4588510"/>
              <a:gd name="connsiteX6" fmla="*/ 2240280 w 2619462"/>
              <a:gd name="connsiteY6" fmla="*/ 3272790 h 4588510"/>
              <a:gd name="connsiteX7" fmla="*/ 2598419 w 2619462"/>
              <a:gd name="connsiteY7" fmla="*/ 3451860 h 4588510"/>
              <a:gd name="connsiteX8" fmla="*/ 2560319 w 2619462"/>
              <a:gd name="connsiteY8" fmla="*/ 3528060 h 4588510"/>
              <a:gd name="connsiteX9" fmla="*/ 2499359 w 2619462"/>
              <a:gd name="connsiteY9" fmla="*/ 3703320 h 4588510"/>
              <a:gd name="connsiteX10" fmla="*/ 2442209 w 2619462"/>
              <a:gd name="connsiteY10" fmla="*/ 3867150 h 4588510"/>
              <a:gd name="connsiteX11" fmla="*/ 2396489 w 2619462"/>
              <a:gd name="connsiteY11" fmla="*/ 4004310 h 4588510"/>
              <a:gd name="connsiteX12" fmla="*/ 2316480 w 2619462"/>
              <a:gd name="connsiteY12" fmla="*/ 4236720 h 4588510"/>
              <a:gd name="connsiteX13" fmla="*/ 2152650 w 2619462"/>
              <a:gd name="connsiteY13" fmla="*/ 4588510 h 4588510"/>
              <a:gd name="connsiteX14" fmla="*/ 1790700 w 2619462"/>
              <a:gd name="connsiteY14" fmla="*/ 4415790 h 4588510"/>
              <a:gd name="connsiteX15" fmla="*/ 1490980 w 2619462"/>
              <a:gd name="connsiteY15" fmla="*/ 4229100 h 4588510"/>
              <a:gd name="connsiteX16" fmla="*/ 1154430 w 2619462"/>
              <a:gd name="connsiteY16" fmla="*/ 3970020 h 4588510"/>
              <a:gd name="connsiteX17" fmla="*/ 843280 w 2619462"/>
              <a:gd name="connsiteY17" fmla="*/ 3657600 h 4588510"/>
              <a:gd name="connsiteX18" fmla="*/ 556260 w 2619462"/>
              <a:gd name="connsiteY18" fmla="*/ 3307080 h 4588510"/>
              <a:gd name="connsiteX19" fmla="*/ 347980 w 2619462"/>
              <a:gd name="connsiteY19" fmla="*/ 2921000 h 4588510"/>
              <a:gd name="connsiteX20" fmla="*/ 175260 w 2619462"/>
              <a:gd name="connsiteY20" fmla="*/ 2499360 h 4588510"/>
              <a:gd name="connsiteX21" fmla="*/ 95250 w 2619462"/>
              <a:gd name="connsiteY21" fmla="*/ 2179320 h 4588510"/>
              <a:gd name="connsiteX22" fmla="*/ 34290 w 2619462"/>
              <a:gd name="connsiteY22" fmla="*/ 1878330 h 4588510"/>
              <a:gd name="connsiteX23" fmla="*/ 15240 w 2619462"/>
              <a:gd name="connsiteY23" fmla="*/ 1642110 h 4588510"/>
              <a:gd name="connsiteX24" fmla="*/ 0 w 2619462"/>
              <a:gd name="connsiteY24" fmla="*/ 1379220 h 4588510"/>
              <a:gd name="connsiteX25" fmla="*/ 24130 w 2619462"/>
              <a:gd name="connsiteY25" fmla="*/ 1056640 h 4588510"/>
              <a:gd name="connsiteX26" fmla="*/ 106680 w 2619462"/>
              <a:gd name="connsiteY26" fmla="*/ 622300 h 4588510"/>
              <a:gd name="connsiteX27" fmla="*/ 163830 w 2619462"/>
              <a:gd name="connsiteY27" fmla="*/ 392430 h 4588510"/>
              <a:gd name="connsiteX28" fmla="*/ 259080 w 2619462"/>
              <a:gd name="connsiteY28" fmla="*/ 152400 h 4588510"/>
              <a:gd name="connsiteX29" fmla="*/ 335280 w 2619462"/>
              <a:gd name="connsiteY29" fmla="*/ 0 h 4588510"/>
              <a:gd name="connsiteX0" fmla="*/ 335280 w 2619462"/>
              <a:gd name="connsiteY0" fmla="*/ 0 h 4589003"/>
              <a:gd name="connsiteX1" fmla="*/ 1417320 w 2619462"/>
              <a:gd name="connsiteY1" fmla="*/ 511810 h 4589003"/>
              <a:gd name="connsiteX2" fmla="*/ 1306830 w 2619462"/>
              <a:gd name="connsiteY2" fmla="*/ 834390 h 4589003"/>
              <a:gd name="connsiteX3" fmla="*/ 1228090 w 2619462"/>
              <a:gd name="connsiteY3" fmla="*/ 1468120 h 4589003"/>
              <a:gd name="connsiteX4" fmla="*/ 1422400 w 2619462"/>
              <a:gd name="connsiteY4" fmla="*/ 2346960 h 4589003"/>
              <a:gd name="connsiteX5" fmla="*/ 1844040 w 2619462"/>
              <a:gd name="connsiteY5" fmla="*/ 2937510 h 4589003"/>
              <a:gd name="connsiteX6" fmla="*/ 2240280 w 2619462"/>
              <a:gd name="connsiteY6" fmla="*/ 3272790 h 4589003"/>
              <a:gd name="connsiteX7" fmla="*/ 2598419 w 2619462"/>
              <a:gd name="connsiteY7" fmla="*/ 3451860 h 4589003"/>
              <a:gd name="connsiteX8" fmla="*/ 2560319 w 2619462"/>
              <a:gd name="connsiteY8" fmla="*/ 3528060 h 4589003"/>
              <a:gd name="connsiteX9" fmla="*/ 2499359 w 2619462"/>
              <a:gd name="connsiteY9" fmla="*/ 3703320 h 4589003"/>
              <a:gd name="connsiteX10" fmla="*/ 2442209 w 2619462"/>
              <a:gd name="connsiteY10" fmla="*/ 3867150 h 4589003"/>
              <a:gd name="connsiteX11" fmla="*/ 2396489 w 2619462"/>
              <a:gd name="connsiteY11" fmla="*/ 4004310 h 4589003"/>
              <a:gd name="connsiteX12" fmla="*/ 2316480 w 2619462"/>
              <a:gd name="connsiteY12" fmla="*/ 4236720 h 4589003"/>
              <a:gd name="connsiteX13" fmla="*/ 2244088 w 2619462"/>
              <a:gd name="connsiteY13" fmla="*/ 4351020 h 4589003"/>
              <a:gd name="connsiteX14" fmla="*/ 2152650 w 2619462"/>
              <a:gd name="connsiteY14" fmla="*/ 4588510 h 4589003"/>
              <a:gd name="connsiteX15" fmla="*/ 1790700 w 2619462"/>
              <a:gd name="connsiteY15" fmla="*/ 4415790 h 4589003"/>
              <a:gd name="connsiteX16" fmla="*/ 1490980 w 2619462"/>
              <a:gd name="connsiteY16" fmla="*/ 4229100 h 4589003"/>
              <a:gd name="connsiteX17" fmla="*/ 1154430 w 2619462"/>
              <a:gd name="connsiteY17" fmla="*/ 3970020 h 4589003"/>
              <a:gd name="connsiteX18" fmla="*/ 843280 w 2619462"/>
              <a:gd name="connsiteY18" fmla="*/ 3657600 h 4589003"/>
              <a:gd name="connsiteX19" fmla="*/ 556260 w 2619462"/>
              <a:gd name="connsiteY19" fmla="*/ 3307080 h 4589003"/>
              <a:gd name="connsiteX20" fmla="*/ 347980 w 2619462"/>
              <a:gd name="connsiteY20" fmla="*/ 2921000 h 4589003"/>
              <a:gd name="connsiteX21" fmla="*/ 175260 w 2619462"/>
              <a:gd name="connsiteY21" fmla="*/ 2499360 h 4589003"/>
              <a:gd name="connsiteX22" fmla="*/ 95250 w 2619462"/>
              <a:gd name="connsiteY22" fmla="*/ 2179320 h 4589003"/>
              <a:gd name="connsiteX23" fmla="*/ 34290 w 2619462"/>
              <a:gd name="connsiteY23" fmla="*/ 1878330 h 4589003"/>
              <a:gd name="connsiteX24" fmla="*/ 15240 w 2619462"/>
              <a:gd name="connsiteY24" fmla="*/ 1642110 h 4589003"/>
              <a:gd name="connsiteX25" fmla="*/ 0 w 2619462"/>
              <a:gd name="connsiteY25" fmla="*/ 1379220 h 4589003"/>
              <a:gd name="connsiteX26" fmla="*/ 24130 w 2619462"/>
              <a:gd name="connsiteY26" fmla="*/ 1056640 h 4589003"/>
              <a:gd name="connsiteX27" fmla="*/ 106680 w 2619462"/>
              <a:gd name="connsiteY27" fmla="*/ 622300 h 4589003"/>
              <a:gd name="connsiteX28" fmla="*/ 163830 w 2619462"/>
              <a:gd name="connsiteY28" fmla="*/ 392430 h 4589003"/>
              <a:gd name="connsiteX29" fmla="*/ 259080 w 2619462"/>
              <a:gd name="connsiteY29" fmla="*/ 152400 h 4589003"/>
              <a:gd name="connsiteX30" fmla="*/ 335280 w 2619462"/>
              <a:gd name="connsiteY30" fmla="*/ 0 h 4589003"/>
              <a:gd name="connsiteX0" fmla="*/ 335280 w 2619462"/>
              <a:gd name="connsiteY0" fmla="*/ 0 h 4589003"/>
              <a:gd name="connsiteX1" fmla="*/ 1417320 w 2619462"/>
              <a:gd name="connsiteY1" fmla="*/ 511810 h 4589003"/>
              <a:gd name="connsiteX2" fmla="*/ 1306830 w 2619462"/>
              <a:gd name="connsiteY2" fmla="*/ 834390 h 4589003"/>
              <a:gd name="connsiteX3" fmla="*/ 1228090 w 2619462"/>
              <a:gd name="connsiteY3" fmla="*/ 1468120 h 4589003"/>
              <a:gd name="connsiteX4" fmla="*/ 1422400 w 2619462"/>
              <a:gd name="connsiteY4" fmla="*/ 2346960 h 4589003"/>
              <a:gd name="connsiteX5" fmla="*/ 1844040 w 2619462"/>
              <a:gd name="connsiteY5" fmla="*/ 2937510 h 4589003"/>
              <a:gd name="connsiteX6" fmla="*/ 2240280 w 2619462"/>
              <a:gd name="connsiteY6" fmla="*/ 3272790 h 4589003"/>
              <a:gd name="connsiteX7" fmla="*/ 2598419 w 2619462"/>
              <a:gd name="connsiteY7" fmla="*/ 3451860 h 4589003"/>
              <a:gd name="connsiteX8" fmla="*/ 2560319 w 2619462"/>
              <a:gd name="connsiteY8" fmla="*/ 3528060 h 4589003"/>
              <a:gd name="connsiteX9" fmla="*/ 2499359 w 2619462"/>
              <a:gd name="connsiteY9" fmla="*/ 3703320 h 4589003"/>
              <a:gd name="connsiteX10" fmla="*/ 2442209 w 2619462"/>
              <a:gd name="connsiteY10" fmla="*/ 3867150 h 4589003"/>
              <a:gd name="connsiteX11" fmla="*/ 2396489 w 2619462"/>
              <a:gd name="connsiteY11" fmla="*/ 4004310 h 4589003"/>
              <a:gd name="connsiteX12" fmla="*/ 2316480 w 2619462"/>
              <a:gd name="connsiteY12" fmla="*/ 4236720 h 4589003"/>
              <a:gd name="connsiteX13" fmla="*/ 2244088 w 2619462"/>
              <a:gd name="connsiteY13" fmla="*/ 4351020 h 4589003"/>
              <a:gd name="connsiteX14" fmla="*/ 2152650 w 2619462"/>
              <a:gd name="connsiteY14" fmla="*/ 4588510 h 4589003"/>
              <a:gd name="connsiteX15" fmla="*/ 1790700 w 2619462"/>
              <a:gd name="connsiteY15" fmla="*/ 4415790 h 4589003"/>
              <a:gd name="connsiteX16" fmla="*/ 1490980 w 2619462"/>
              <a:gd name="connsiteY16" fmla="*/ 4229100 h 4589003"/>
              <a:gd name="connsiteX17" fmla="*/ 1154430 w 2619462"/>
              <a:gd name="connsiteY17" fmla="*/ 3970020 h 4589003"/>
              <a:gd name="connsiteX18" fmla="*/ 843280 w 2619462"/>
              <a:gd name="connsiteY18" fmla="*/ 3657600 h 4589003"/>
              <a:gd name="connsiteX19" fmla="*/ 556260 w 2619462"/>
              <a:gd name="connsiteY19" fmla="*/ 3307080 h 4589003"/>
              <a:gd name="connsiteX20" fmla="*/ 347980 w 2619462"/>
              <a:gd name="connsiteY20" fmla="*/ 2921000 h 4589003"/>
              <a:gd name="connsiteX21" fmla="*/ 175260 w 2619462"/>
              <a:gd name="connsiteY21" fmla="*/ 2499360 h 4589003"/>
              <a:gd name="connsiteX22" fmla="*/ 95250 w 2619462"/>
              <a:gd name="connsiteY22" fmla="*/ 2179320 h 4589003"/>
              <a:gd name="connsiteX23" fmla="*/ 34290 w 2619462"/>
              <a:gd name="connsiteY23" fmla="*/ 1878330 h 4589003"/>
              <a:gd name="connsiteX24" fmla="*/ 15240 w 2619462"/>
              <a:gd name="connsiteY24" fmla="*/ 1642110 h 4589003"/>
              <a:gd name="connsiteX25" fmla="*/ 0 w 2619462"/>
              <a:gd name="connsiteY25" fmla="*/ 1379220 h 4589003"/>
              <a:gd name="connsiteX26" fmla="*/ 24130 w 2619462"/>
              <a:gd name="connsiteY26" fmla="*/ 1056640 h 4589003"/>
              <a:gd name="connsiteX27" fmla="*/ 106680 w 2619462"/>
              <a:gd name="connsiteY27" fmla="*/ 622300 h 4589003"/>
              <a:gd name="connsiteX28" fmla="*/ 163830 w 2619462"/>
              <a:gd name="connsiteY28" fmla="*/ 392430 h 4589003"/>
              <a:gd name="connsiteX29" fmla="*/ 259080 w 2619462"/>
              <a:gd name="connsiteY29" fmla="*/ 152400 h 4589003"/>
              <a:gd name="connsiteX30" fmla="*/ 335280 w 2619462"/>
              <a:gd name="connsiteY30" fmla="*/ 0 h 4589003"/>
              <a:gd name="connsiteX0" fmla="*/ 335280 w 2619462"/>
              <a:gd name="connsiteY0" fmla="*/ 0 h 4588510"/>
              <a:gd name="connsiteX1" fmla="*/ 1417320 w 2619462"/>
              <a:gd name="connsiteY1" fmla="*/ 511810 h 4588510"/>
              <a:gd name="connsiteX2" fmla="*/ 1306830 w 2619462"/>
              <a:gd name="connsiteY2" fmla="*/ 834390 h 4588510"/>
              <a:gd name="connsiteX3" fmla="*/ 1228090 w 2619462"/>
              <a:gd name="connsiteY3" fmla="*/ 1468120 h 4588510"/>
              <a:gd name="connsiteX4" fmla="*/ 1422400 w 2619462"/>
              <a:gd name="connsiteY4" fmla="*/ 2346960 h 4588510"/>
              <a:gd name="connsiteX5" fmla="*/ 1844040 w 2619462"/>
              <a:gd name="connsiteY5" fmla="*/ 2937510 h 4588510"/>
              <a:gd name="connsiteX6" fmla="*/ 2240280 w 2619462"/>
              <a:gd name="connsiteY6" fmla="*/ 3272790 h 4588510"/>
              <a:gd name="connsiteX7" fmla="*/ 2598419 w 2619462"/>
              <a:gd name="connsiteY7" fmla="*/ 3451860 h 4588510"/>
              <a:gd name="connsiteX8" fmla="*/ 2560319 w 2619462"/>
              <a:gd name="connsiteY8" fmla="*/ 3528060 h 4588510"/>
              <a:gd name="connsiteX9" fmla="*/ 2499359 w 2619462"/>
              <a:gd name="connsiteY9" fmla="*/ 3703320 h 4588510"/>
              <a:gd name="connsiteX10" fmla="*/ 2442209 w 2619462"/>
              <a:gd name="connsiteY10" fmla="*/ 3867150 h 4588510"/>
              <a:gd name="connsiteX11" fmla="*/ 2396489 w 2619462"/>
              <a:gd name="connsiteY11" fmla="*/ 4004310 h 4588510"/>
              <a:gd name="connsiteX12" fmla="*/ 2316480 w 2619462"/>
              <a:gd name="connsiteY12" fmla="*/ 4236720 h 4588510"/>
              <a:gd name="connsiteX13" fmla="*/ 2152650 w 2619462"/>
              <a:gd name="connsiteY13" fmla="*/ 4588510 h 4588510"/>
              <a:gd name="connsiteX14" fmla="*/ 1790700 w 2619462"/>
              <a:gd name="connsiteY14" fmla="*/ 4415790 h 4588510"/>
              <a:gd name="connsiteX15" fmla="*/ 1490980 w 2619462"/>
              <a:gd name="connsiteY15" fmla="*/ 4229100 h 4588510"/>
              <a:gd name="connsiteX16" fmla="*/ 1154430 w 2619462"/>
              <a:gd name="connsiteY16" fmla="*/ 3970020 h 4588510"/>
              <a:gd name="connsiteX17" fmla="*/ 843280 w 2619462"/>
              <a:gd name="connsiteY17" fmla="*/ 3657600 h 4588510"/>
              <a:gd name="connsiteX18" fmla="*/ 556260 w 2619462"/>
              <a:gd name="connsiteY18" fmla="*/ 3307080 h 4588510"/>
              <a:gd name="connsiteX19" fmla="*/ 347980 w 2619462"/>
              <a:gd name="connsiteY19" fmla="*/ 2921000 h 4588510"/>
              <a:gd name="connsiteX20" fmla="*/ 175260 w 2619462"/>
              <a:gd name="connsiteY20" fmla="*/ 2499360 h 4588510"/>
              <a:gd name="connsiteX21" fmla="*/ 95250 w 2619462"/>
              <a:gd name="connsiteY21" fmla="*/ 2179320 h 4588510"/>
              <a:gd name="connsiteX22" fmla="*/ 34290 w 2619462"/>
              <a:gd name="connsiteY22" fmla="*/ 1878330 h 4588510"/>
              <a:gd name="connsiteX23" fmla="*/ 15240 w 2619462"/>
              <a:gd name="connsiteY23" fmla="*/ 1642110 h 4588510"/>
              <a:gd name="connsiteX24" fmla="*/ 0 w 2619462"/>
              <a:gd name="connsiteY24" fmla="*/ 1379220 h 4588510"/>
              <a:gd name="connsiteX25" fmla="*/ 24130 w 2619462"/>
              <a:gd name="connsiteY25" fmla="*/ 1056640 h 4588510"/>
              <a:gd name="connsiteX26" fmla="*/ 106680 w 2619462"/>
              <a:gd name="connsiteY26" fmla="*/ 622300 h 4588510"/>
              <a:gd name="connsiteX27" fmla="*/ 163830 w 2619462"/>
              <a:gd name="connsiteY27" fmla="*/ 392430 h 4588510"/>
              <a:gd name="connsiteX28" fmla="*/ 259080 w 2619462"/>
              <a:gd name="connsiteY28" fmla="*/ 152400 h 4588510"/>
              <a:gd name="connsiteX29" fmla="*/ 335280 w 2619462"/>
              <a:gd name="connsiteY29" fmla="*/ 0 h 4588510"/>
              <a:gd name="connsiteX0" fmla="*/ 335280 w 2619462"/>
              <a:gd name="connsiteY0" fmla="*/ 0 h 4588510"/>
              <a:gd name="connsiteX1" fmla="*/ 1417320 w 2619462"/>
              <a:gd name="connsiteY1" fmla="*/ 511810 h 4588510"/>
              <a:gd name="connsiteX2" fmla="*/ 1306830 w 2619462"/>
              <a:gd name="connsiteY2" fmla="*/ 834390 h 4588510"/>
              <a:gd name="connsiteX3" fmla="*/ 1228090 w 2619462"/>
              <a:gd name="connsiteY3" fmla="*/ 1468120 h 4588510"/>
              <a:gd name="connsiteX4" fmla="*/ 1422400 w 2619462"/>
              <a:gd name="connsiteY4" fmla="*/ 2346960 h 4588510"/>
              <a:gd name="connsiteX5" fmla="*/ 1844040 w 2619462"/>
              <a:gd name="connsiteY5" fmla="*/ 2937510 h 4588510"/>
              <a:gd name="connsiteX6" fmla="*/ 2240280 w 2619462"/>
              <a:gd name="connsiteY6" fmla="*/ 3272790 h 4588510"/>
              <a:gd name="connsiteX7" fmla="*/ 2598419 w 2619462"/>
              <a:gd name="connsiteY7" fmla="*/ 3451860 h 4588510"/>
              <a:gd name="connsiteX8" fmla="*/ 2560319 w 2619462"/>
              <a:gd name="connsiteY8" fmla="*/ 3528060 h 4588510"/>
              <a:gd name="connsiteX9" fmla="*/ 2499359 w 2619462"/>
              <a:gd name="connsiteY9" fmla="*/ 3703320 h 4588510"/>
              <a:gd name="connsiteX10" fmla="*/ 2442209 w 2619462"/>
              <a:gd name="connsiteY10" fmla="*/ 3867150 h 4588510"/>
              <a:gd name="connsiteX11" fmla="*/ 2396489 w 2619462"/>
              <a:gd name="connsiteY11" fmla="*/ 4004310 h 4588510"/>
              <a:gd name="connsiteX12" fmla="*/ 2316480 w 2619462"/>
              <a:gd name="connsiteY12" fmla="*/ 4236720 h 4588510"/>
              <a:gd name="connsiteX13" fmla="*/ 2152650 w 2619462"/>
              <a:gd name="connsiteY13" fmla="*/ 4588510 h 4588510"/>
              <a:gd name="connsiteX14" fmla="*/ 1790700 w 2619462"/>
              <a:gd name="connsiteY14" fmla="*/ 4415790 h 4588510"/>
              <a:gd name="connsiteX15" fmla="*/ 1490980 w 2619462"/>
              <a:gd name="connsiteY15" fmla="*/ 4229100 h 4588510"/>
              <a:gd name="connsiteX16" fmla="*/ 1154430 w 2619462"/>
              <a:gd name="connsiteY16" fmla="*/ 3970020 h 4588510"/>
              <a:gd name="connsiteX17" fmla="*/ 843280 w 2619462"/>
              <a:gd name="connsiteY17" fmla="*/ 3657600 h 4588510"/>
              <a:gd name="connsiteX18" fmla="*/ 556260 w 2619462"/>
              <a:gd name="connsiteY18" fmla="*/ 3307080 h 4588510"/>
              <a:gd name="connsiteX19" fmla="*/ 347980 w 2619462"/>
              <a:gd name="connsiteY19" fmla="*/ 2921000 h 4588510"/>
              <a:gd name="connsiteX20" fmla="*/ 175260 w 2619462"/>
              <a:gd name="connsiteY20" fmla="*/ 2499360 h 4588510"/>
              <a:gd name="connsiteX21" fmla="*/ 95250 w 2619462"/>
              <a:gd name="connsiteY21" fmla="*/ 2179320 h 4588510"/>
              <a:gd name="connsiteX22" fmla="*/ 34290 w 2619462"/>
              <a:gd name="connsiteY22" fmla="*/ 1878330 h 4588510"/>
              <a:gd name="connsiteX23" fmla="*/ 15240 w 2619462"/>
              <a:gd name="connsiteY23" fmla="*/ 1642110 h 4588510"/>
              <a:gd name="connsiteX24" fmla="*/ 0 w 2619462"/>
              <a:gd name="connsiteY24" fmla="*/ 1379220 h 4588510"/>
              <a:gd name="connsiteX25" fmla="*/ 24130 w 2619462"/>
              <a:gd name="connsiteY25" fmla="*/ 1056640 h 4588510"/>
              <a:gd name="connsiteX26" fmla="*/ 106680 w 2619462"/>
              <a:gd name="connsiteY26" fmla="*/ 622300 h 4588510"/>
              <a:gd name="connsiteX27" fmla="*/ 163830 w 2619462"/>
              <a:gd name="connsiteY27" fmla="*/ 392430 h 4588510"/>
              <a:gd name="connsiteX28" fmla="*/ 259080 w 2619462"/>
              <a:gd name="connsiteY28" fmla="*/ 152400 h 4588510"/>
              <a:gd name="connsiteX29" fmla="*/ 335280 w 2619462"/>
              <a:gd name="connsiteY29" fmla="*/ 0 h 4588510"/>
              <a:gd name="connsiteX0" fmla="*/ 335280 w 2572951"/>
              <a:gd name="connsiteY0" fmla="*/ 0 h 4588510"/>
              <a:gd name="connsiteX1" fmla="*/ 1417320 w 2572951"/>
              <a:gd name="connsiteY1" fmla="*/ 511810 h 4588510"/>
              <a:gd name="connsiteX2" fmla="*/ 1306830 w 2572951"/>
              <a:gd name="connsiteY2" fmla="*/ 834390 h 4588510"/>
              <a:gd name="connsiteX3" fmla="*/ 1228090 w 2572951"/>
              <a:gd name="connsiteY3" fmla="*/ 1468120 h 4588510"/>
              <a:gd name="connsiteX4" fmla="*/ 1422400 w 2572951"/>
              <a:gd name="connsiteY4" fmla="*/ 2346960 h 4588510"/>
              <a:gd name="connsiteX5" fmla="*/ 1844040 w 2572951"/>
              <a:gd name="connsiteY5" fmla="*/ 2937510 h 4588510"/>
              <a:gd name="connsiteX6" fmla="*/ 2240280 w 2572951"/>
              <a:gd name="connsiteY6" fmla="*/ 3272790 h 4588510"/>
              <a:gd name="connsiteX7" fmla="*/ 2560319 w 2572951"/>
              <a:gd name="connsiteY7" fmla="*/ 3528060 h 4588510"/>
              <a:gd name="connsiteX8" fmla="*/ 2499359 w 2572951"/>
              <a:gd name="connsiteY8" fmla="*/ 3703320 h 4588510"/>
              <a:gd name="connsiteX9" fmla="*/ 2442209 w 2572951"/>
              <a:gd name="connsiteY9" fmla="*/ 3867150 h 4588510"/>
              <a:gd name="connsiteX10" fmla="*/ 2396489 w 2572951"/>
              <a:gd name="connsiteY10" fmla="*/ 4004310 h 4588510"/>
              <a:gd name="connsiteX11" fmla="*/ 2316480 w 2572951"/>
              <a:gd name="connsiteY11" fmla="*/ 4236720 h 4588510"/>
              <a:gd name="connsiteX12" fmla="*/ 2152650 w 2572951"/>
              <a:gd name="connsiteY12" fmla="*/ 4588510 h 4588510"/>
              <a:gd name="connsiteX13" fmla="*/ 1790700 w 2572951"/>
              <a:gd name="connsiteY13" fmla="*/ 4415790 h 4588510"/>
              <a:gd name="connsiteX14" fmla="*/ 1490980 w 2572951"/>
              <a:gd name="connsiteY14" fmla="*/ 4229100 h 4588510"/>
              <a:gd name="connsiteX15" fmla="*/ 1154430 w 2572951"/>
              <a:gd name="connsiteY15" fmla="*/ 3970020 h 4588510"/>
              <a:gd name="connsiteX16" fmla="*/ 843280 w 2572951"/>
              <a:gd name="connsiteY16" fmla="*/ 3657600 h 4588510"/>
              <a:gd name="connsiteX17" fmla="*/ 556260 w 2572951"/>
              <a:gd name="connsiteY17" fmla="*/ 3307080 h 4588510"/>
              <a:gd name="connsiteX18" fmla="*/ 347980 w 2572951"/>
              <a:gd name="connsiteY18" fmla="*/ 2921000 h 4588510"/>
              <a:gd name="connsiteX19" fmla="*/ 175260 w 2572951"/>
              <a:gd name="connsiteY19" fmla="*/ 2499360 h 4588510"/>
              <a:gd name="connsiteX20" fmla="*/ 95250 w 2572951"/>
              <a:gd name="connsiteY20" fmla="*/ 2179320 h 4588510"/>
              <a:gd name="connsiteX21" fmla="*/ 34290 w 2572951"/>
              <a:gd name="connsiteY21" fmla="*/ 1878330 h 4588510"/>
              <a:gd name="connsiteX22" fmla="*/ 15240 w 2572951"/>
              <a:gd name="connsiteY22" fmla="*/ 1642110 h 4588510"/>
              <a:gd name="connsiteX23" fmla="*/ 0 w 2572951"/>
              <a:gd name="connsiteY23" fmla="*/ 1379220 h 4588510"/>
              <a:gd name="connsiteX24" fmla="*/ 24130 w 2572951"/>
              <a:gd name="connsiteY24" fmla="*/ 1056640 h 4588510"/>
              <a:gd name="connsiteX25" fmla="*/ 106680 w 2572951"/>
              <a:gd name="connsiteY25" fmla="*/ 622300 h 4588510"/>
              <a:gd name="connsiteX26" fmla="*/ 163830 w 2572951"/>
              <a:gd name="connsiteY26" fmla="*/ 392430 h 4588510"/>
              <a:gd name="connsiteX27" fmla="*/ 259080 w 2572951"/>
              <a:gd name="connsiteY27" fmla="*/ 152400 h 4588510"/>
              <a:gd name="connsiteX28" fmla="*/ 335280 w 2572951"/>
              <a:gd name="connsiteY28" fmla="*/ 0 h 4588510"/>
              <a:gd name="connsiteX0" fmla="*/ 335280 w 2566047"/>
              <a:gd name="connsiteY0" fmla="*/ 0 h 4588510"/>
              <a:gd name="connsiteX1" fmla="*/ 1417320 w 2566047"/>
              <a:gd name="connsiteY1" fmla="*/ 511810 h 4588510"/>
              <a:gd name="connsiteX2" fmla="*/ 1306830 w 2566047"/>
              <a:gd name="connsiteY2" fmla="*/ 834390 h 4588510"/>
              <a:gd name="connsiteX3" fmla="*/ 1228090 w 2566047"/>
              <a:gd name="connsiteY3" fmla="*/ 1468120 h 4588510"/>
              <a:gd name="connsiteX4" fmla="*/ 1422400 w 2566047"/>
              <a:gd name="connsiteY4" fmla="*/ 2346960 h 4588510"/>
              <a:gd name="connsiteX5" fmla="*/ 1844040 w 2566047"/>
              <a:gd name="connsiteY5" fmla="*/ 2937510 h 4588510"/>
              <a:gd name="connsiteX6" fmla="*/ 2240280 w 2566047"/>
              <a:gd name="connsiteY6" fmla="*/ 3272790 h 4588510"/>
              <a:gd name="connsiteX7" fmla="*/ 2560319 w 2566047"/>
              <a:gd name="connsiteY7" fmla="*/ 3528060 h 4588510"/>
              <a:gd name="connsiteX8" fmla="*/ 2442209 w 2566047"/>
              <a:gd name="connsiteY8" fmla="*/ 3867150 h 4588510"/>
              <a:gd name="connsiteX9" fmla="*/ 2396489 w 2566047"/>
              <a:gd name="connsiteY9" fmla="*/ 4004310 h 4588510"/>
              <a:gd name="connsiteX10" fmla="*/ 2316480 w 2566047"/>
              <a:gd name="connsiteY10" fmla="*/ 4236720 h 4588510"/>
              <a:gd name="connsiteX11" fmla="*/ 2152650 w 2566047"/>
              <a:gd name="connsiteY11" fmla="*/ 4588510 h 4588510"/>
              <a:gd name="connsiteX12" fmla="*/ 1790700 w 2566047"/>
              <a:gd name="connsiteY12" fmla="*/ 4415790 h 4588510"/>
              <a:gd name="connsiteX13" fmla="*/ 1490980 w 2566047"/>
              <a:gd name="connsiteY13" fmla="*/ 4229100 h 4588510"/>
              <a:gd name="connsiteX14" fmla="*/ 1154430 w 2566047"/>
              <a:gd name="connsiteY14" fmla="*/ 3970020 h 4588510"/>
              <a:gd name="connsiteX15" fmla="*/ 843280 w 2566047"/>
              <a:gd name="connsiteY15" fmla="*/ 3657600 h 4588510"/>
              <a:gd name="connsiteX16" fmla="*/ 556260 w 2566047"/>
              <a:gd name="connsiteY16" fmla="*/ 3307080 h 4588510"/>
              <a:gd name="connsiteX17" fmla="*/ 347980 w 2566047"/>
              <a:gd name="connsiteY17" fmla="*/ 2921000 h 4588510"/>
              <a:gd name="connsiteX18" fmla="*/ 175260 w 2566047"/>
              <a:gd name="connsiteY18" fmla="*/ 2499360 h 4588510"/>
              <a:gd name="connsiteX19" fmla="*/ 95250 w 2566047"/>
              <a:gd name="connsiteY19" fmla="*/ 2179320 h 4588510"/>
              <a:gd name="connsiteX20" fmla="*/ 34290 w 2566047"/>
              <a:gd name="connsiteY20" fmla="*/ 1878330 h 4588510"/>
              <a:gd name="connsiteX21" fmla="*/ 15240 w 2566047"/>
              <a:gd name="connsiteY21" fmla="*/ 1642110 h 4588510"/>
              <a:gd name="connsiteX22" fmla="*/ 0 w 2566047"/>
              <a:gd name="connsiteY22" fmla="*/ 1379220 h 4588510"/>
              <a:gd name="connsiteX23" fmla="*/ 24130 w 2566047"/>
              <a:gd name="connsiteY23" fmla="*/ 1056640 h 4588510"/>
              <a:gd name="connsiteX24" fmla="*/ 106680 w 2566047"/>
              <a:gd name="connsiteY24" fmla="*/ 622300 h 4588510"/>
              <a:gd name="connsiteX25" fmla="*/ 163830 w 2566047"/>
              <a:gd name="connsiteY25" fmla="*/ 392430 h 4588510"/>
              <a:gd name="connsiteX26" fmla="*/ 259080 w 2566047"/>
              <a:gd name="connsiteY26" fmla="*/ 152400 h 4588510"/>
              <a:gd name="connsiteX27" fmla="*/ 335280 w 2566047"/>
              <a:gd name="connsiteY27" fmla="*/ 0 h 4588510"/>
              <a:gd name="connsiteX0" fmla="*/ 2396489 w 2566206"/>
              <a:gd name="connsiteY0" fmla="*/ 4004310 h 4588510"/>
              <a:gd name="connsiteX1" fmla="*/ 2316480 w 2566206"/>
              <a:gd name="connsiteY1" fmla="*/ 4236720 h 4588510"/>
              <a:gd name="connsiteX2" fmla="*/ 2152650 w 2566206"/>
              <a:gd name="connsiteY2" fmla="*/ 4588510 h 4588510"/>
              <a:gd name="connsiteX3" fmla="*/ 1790700 w 2566206"/>
              <a:gd name="connsiteY3" fmla="*/ 4415790 h 4588510"/>
              <a:gd name="connsiteX4" fmla="*/ 1490980 w 2566206"/>
              <a:gd name="connsiteY4" fmla="*/ 4229100 h 4588510"/>
              <a:gd name="connsiteX5" fmla="*/ 1154430 w 2566206"/>
              <a:gd name="connsiteY5" fmla="*/ 3970020 h 4588510"/>
              <a:gd name="connsiteX6" fmla="*/ 843280 w 2566206"/>
              <a:gd name="connsiteY6" fmla="*/ 3657600 h 4588510"/>
              <a:gd name="connsiteX7" fmla="*/ 556260 w 2566206"/>
              <a:gd name="connsiteY7" fmla="*/ 3307080 h 4588510"/>
              <a:gd name="connsiteX8" fmla="*/ 347980 w 2566206"/>
              <a:gd name="connsiteY8" fmla="*/ 2921000 h 4588510"/>
              <a:gd name="connsiteX9" fmla="*/ 175260 w 2566206"/>
              <a:gd name="connsiteY9" fmla="*/ 2499360 h 4588510"/>
              <a:gd name="connsiteX10" fmla="*/ 95250 w 2566206"/>
              <a:gd name="connsiteY10" fmla="*/ 2179320 h 4588510"/>
              <a:gd name="connsiteX11" fmla="*/ 34290 w 2566206"/>
              <a:gd name="connsiteY11" fmla="*/ 1878330 h 4588510"/>
              <a:gd name="connsiteX12" fmla="*/ 15240 w 2566206"/>
              <a:gd name="connsiteY12" fmla="*/ 1642110 h 4588510"/>
              <a:gd name="connsiteX13" fmla="*/ 0 w 2566206"/>
              <a:gd name="connsiteY13" fmla="*/ 1379220 h 4588510"/>
              <a:gd name="connsiteX14" fmla="*/ 24130 w 2566206"/>
              <a:gd name="connsiteY14" fmla="*/ 1056640 h 4588510"/>
              <a:gd name="connsiteX15" fmla="*/ 106680 w 2566206"/>
              <a:gd name="connsiteY15" fmla="*/ 622300 h 4588510"/>
              <a:gd name="connsiteX16" fmla="*/ 163830 w 2566206"/>
              <a:gd name="connsiteY16" fmla="*/ 392430 h 4588510"/>
              <a:gd name="connsiteX17" fmla="*/ 259080 w 2566206"/>
              <a:gd name="connsiteY17" fmla="*/ 152400 h 4588510"/>
              <a:gd name="connsiteX18" fmla="*/ 335280 w 2566206"/>
              <a:gd name="connsiteY18" fmla="*/ 0 h 4588510"/>
              <a:gd name="connsiteX19" fmla="*/ 1417320 w 2566206"/>
              <a:gd name="connsiteY19" fmla="*/ 511810 h 4588510"/>
              <a:gd name="connsiteX20" fmla="*/ 1306830 w 2566206"/>
              <a:gd name="connsiteY20" fmla="*/ 834390 h 4588510"/>
              <a:gd name="connsiteX21" fmla="*/ 1228090 w 2566206"/>
              <a:gd name="connsiteY21" fmla="*/ 1468120 h 4588510"/>
              <a:gd name="connsiteX22" fmla="*/ 1422400 w 2566206"/>
              <a:gd name="connsiteY22" fmla="*/ 2346960 h 4588510"/>
              <a:gd name="connsiteX23" fmla="*/ 1844040 w 2566206"/>
              <a:gd name="connsiteY23" fmla="*/ 2937510 h 4588510"/>
              <a:gd name="connsiteX24" fmla="*/ 2240280 w 2566206"/>
              <a:gd name="connsiteY24" fmla="*/ 3272790 h 4588510"/>
              <a:gd name="connsiteX25" fmla="*/ 2560319 w 2566206"/>
              <a:gd name="connsiteY25" fmla="*/ 3528060 h 4588510"/>
              <a:gd name="connsiteX26" fmla="*/ 2533649 w 2566206"/>
              <a:gd name="connsiteY26" fmla="*/ 3958590 h 4588510"/>
              <a:gd name="connsiteX0" fmla="*/ 2396489 w 2560319"/>
              <a:gd name="connsiteY0" fmla="*/ 4004310 h 4588510"/>
              <a:gd name="connsiteX1" fmla="*/ 2316480 w 2560319"/>
              <a:gd name="connsiteY1" fmla="*/ 4236720 h 4588510"/>
              <a:gd name="connsiteX2" fmla="*/ 2152650 w 2560319"/>
              <a:gd name="connsiteY2" fmla="*/ 4588510 h 4588510"/>
              <a:gd name="connsiteX3" fmla="*/ 1790700 w 2560319"/>
              <a:gd name="connsiteY3" fmla="*/ 4415790 h 4588510"/>
              <a:gd name="connsiteX4" fmla="*/ 1490980 w 2560319"/>
              <a:gd name="connsiteY4" fmla="*/ 4229100 h 4588510"/>
              <a:gd name="connsiteX5" fmla="*/ 1154430 w 2560319"/>
              <a:gd name="connsiteY5" fmla="*/ 3970020 h 4588510"/>
              <a:gd name="connsiteX6" fmla="*/ 843280 w 2560319"/>
              <a:gd name="connsiteY6" fmla="*/ 3657600 h 4588510"/>
              <a:gd name="connsiteX7" fmla="*/ 556260 w 2560319"/>
              <a:gd name="connsiteY7" fmla="*/ 3307080 h 4588510"/>
              <a:gd name="connsiteX8" fmla="*/ 347980 w 2560319"/>
              <a:gd name="connsiteY8" fmla="*/ 2921000 h 4588510"/>
              <a:gd name="connsiteX9" fmla="*/ 175260 w 2560319"/>
              <a:gd name="connsiteY9" fmla="*/ 2499360 h 4588510"/>
              <a:gd name="connsiteX10" fmla="*/ 95250 w 2560319"/>
              <a:gd name="connsiteY10" fmla="*/ 2179320 h 4588510"/>
              <a:gd name="connsiteX11" fmla="*/ 34290 w 2560319"/>
              <a:gd name="connsiteY11" fmla="*/ 1878330 h 4588510"/>
              <a:gd name="connsiteX12" fmla="*/ 15240 w 2560319"/>
              <a:gd name="connsiteY12" fmla="*/ 1642110 h 4588510"/>
              <a:gd name="connsiteX13" fmla="*/ 0 w 2560319"/>
              <a:gd name="connsiteY13" fmla="*/ 1379220 h 4588510"/>
              <a:gd name="connsiteX14" fmla="*/ 24130 w 2560319"/>
              <a:gd name="connsiteY14" fmla="*/ 1056640 h 4588510"/>
              <a:gd name="connsiteX15" fmla="*/ 106680 w 2560319"/>
              <a:gd name="connsiteY15" fmla="*/ 622300 h 4588510"/>
              <a:gd name="connsiteX16" fmla="*/ 163830 w 2560319"/>
              <a:gd name="connsiteY16" fmla="*/ 392430 h 4588510"/>
              <a:gd name="connsiteX17" fmla="*/ 259080 w 2560319"/>
              <a:gd name="connsiteY17" fmla="*/ 152400 h 4588510"/>
              <a:gd name="connsiteX18" fmla="*/ 335280 w 2560319"/>
              <a:gd name="connsiteY18" fmla="*/ 0 h 4588510"/>
              <a:gd name="connsiteX19" fmla="*/ 1417320 w 2560319"/>
              <a:gd name="connsiteY19" fmla="*/ 511810 h 4588510"/>
              <a:gd name="connsiteX20" fmla="*/ 1306830 w 2560319"/>
              <a:gd name="connsiteY20" fmla="*/ 834390 h 4588510"/>
              <a:gd name="connsiteX21" fmla="*/ 1228090 w 2560319"/>
              <a:gd name="connsiteY21" fmla="*/ 1468120 h 4588510"/>
              <a:gd name="connsiteX22" fmla="*/ 1422400 w 2560319"/>
              <a:gd name="connsiteY22" fmla="*/ 2346960 h 4588510"/>
              <a:gd name="connsiteX23" fmla="*/ 1844040 w 2560319"/>
              <a:gd name="connsiteY23" fmla="*/ 2937510 h 4588510"/>
              <a:gd name="connsiteX24" fmla="*/ 2240280 w 2560319"/>
              <a:gd name="connsiteY24" fmla="*/ 3272790 h 4588510"/>
              <a:gd name="connsiteX25" fmla="*/ 2560319 w 2560319"/>
              <a:gd name="connsiteY25" fmla="*/ 3528060 h 4588510"/>
              <a:gd name="connsiteX0" fmla="*/ 2396489 w 2583179"/>
              <a:gd name="connsiteY0" fmla="*/ 4004310 h 4588510"/>
              <a:gd name="connsiteX1" fmla="*/ 2316480 w 2583179"/>
              <a:gd name="connsiteY1" fmla="*/ 4236720 h 4588510"/>
              <a:gd name="connsiteX2" fmla="*/ 2152650 w 2583179"/>
              <a:gd name="connsiteY2" fmla="*/ 4588510 h 4588510"/>
              <a:gd name="connsiteX3" fmla="*/ 1790700 w 2583179"/>
              <a:gd name="connsiteY3" fmla="*/ 4415790 h 4588510"/>
              <a:gd name="connsiteX4" fmla="*/ 1490980 w 2583179"/>
              <a:gd name="connsiteY4" fmla="*/ 4229100 h 4588510"/>
              <a:gd name="connsiteX5" fmla="*/ 1154430 w 2583179"/>
              <a:gd name="connsiteY5" fmla="*/ 3970020 h 4588510"/>
              <a:gd name="connsiteX6" fmla="*/ 843280 w 2583179"/>
              <a:gd name="connsiteY6" fmla="*/ 3657600 h 4588510"/>
              <a:gd name="connsiteX7" fmla="*/ 556260 w 2583179"/>
              <a:gd name="connsiteY7" fmla="*/ 3307080 h 4588510"/>
              <a:gd name="connsiteX8" fmla="*/ 347980 w 2583179"/>
              <a:gd name="connsiteY8" fmla="*/ 2921000 h 4588510"/>
              <a:gd name="connsiteX9" fmla="*/ 175260 w 2583179"/>
              <a:gd name="connsiteY9" fmla="*/ 2499360 h 4588510"/>
              <a:gd name="connsiteX10" fmla="*/ 95250 w 2583179"/>
              <a:gd name="connsiteY10" fmla="*/ 2179320 h 4588510"/>
              <a:gd name="connsiteX11" fmla="*/ 34290 w 2583179"/>
              <a:gd name="connsiteY11" fmla="*/ 1878330 h 4588510"/>
              <a:gd name="connsiteX12" fmla="*/ 15240 w 2583179"/>
              <a:gd name="connsiteY12" fmla="*/ 1642110 h 4588510"/>
              <a:gd name="connsiteX13" fmla="*/ 0 w 2583179"/>
              <a:gd name="connsiteY13" fmla="*/ 1379220 h 4588510"/>
              <a:gd name="connsiteX14" fmla="*/ 24130 w 2583179"/>
              <a:gd name="connsiteY14" fmla="*/ 1056640 h 4588510"/>
              <a:gd name="connsiteX15" fmla="*/ 106680 w 2583179"/>
              <a:gd name="connsiteY15" fmla="*/ 622300 h 4588510"/>
              <a:gd name="connsiteX16" fmla="*/ 163830 w 2583179"/>
              <a:gd name="connsiteY16" fmla="*/ 392430 h 4588510"/>
              <a:gd name="connsiteX17" fmla="*/ 259080 w 2583179"/>
              <a:gd name="connsiteY17" fmla="*/ 152400 h 4588510"/>
              <a:gd name="connsiteX18" fmla="*/ 335280 w 2583179"/>
              <a:gd name="connsiteY18" fmla="*/ 0 h 4588510"/>
              <a:gd name="connsiteX19" fmla="*/ 1417320 w 2583179"/>
              <a:gd name="connsiteY19" fmla="*/ 511810 h 4588510"/>
              <a:gd name="connsiteX20" fmla="*/ 1306830 w 2583179"/>
              <a:gd name="connsiteY20" fmla="*/ 834390 h 4588510"/>
              <a:gd name="connsiteX21" fmla="*/ 1228090 w 2583179"/>
              <a:gd name="connsiteY21" fmla="*/ 1468120 h 4588510"/>
              <a:gd name="connsiteX22" fmla="*/ 1422400 w 2583179"/>
              <a:gd name="connsiteY22" fmla="*/ 2346960 h 4588510"/>
              <a:gd name="connsiteX23" fmla="*/ 1844040 w 2583179"/>
              <a:gd name="connsiteY23" fmla="*/ 2937510 h 4588510"/>
              <a:gd name="connsiteX24" fmla="*/ 2240280 w 2583179"/>
              <a:gd name="connsiteY24" fmla="*/ 3272790 h 4588510"/>
              <a:gd name="connsiteX25" fmla="*/ 2583179 w 2583179"/>
              <a:gd name="connsiteY25" fmla="*/ 3470910 h 4588510"/>
              <a:gd name="connsiteX0" fmla="*/ 2396489 w 2583179"/>
              <a:gd name="connsiteY0" fmla="*/ 4004310 h 4588510"/>
              <a:gd name="connsiteX1" fmla="*/ 2316480 w 2583179"/>
              <a:gd name="connsiteY1" fmla="*/ 4236720 h 4588510"/>
              <a:gd name="connsiteX2" fmla="*/ 2152650 w 2583179"/>
              <a:gd name="connsiteY2" fmla="*/ 4588510 h 4588510"/>
              <a:gd name="connsiteX3" fmla="*/ 1790700 w 2583179"/>
              <a:gd name="connsiteY3" fmla="*/ 4415790 h 4588510"/>
              <a:gd name="connsiteX4" fmla="*/ 1490980 w 2583179"/>
              <a:gd name="connsiteY4" fmla="*/ 4229100 h 4588510"/>
              <a:gd name="connsiteX5" fmla="*/ 1154430 w 2583179"/>
              <a:gd name="connsiteY5" fmla="*/ 3970020 h 4588510"/>
              <a:gd name="connsiteX6" fmla="*/ 843280 w 2583179"/>
              <a:gd name="connsiteY6" fmla="*/ 3657600 h 4588510"/>
              <a:gd name="connsiteX7" fmla="*/ 556260 w 2583179"/>
              <a:gd name="connsiteY7" fmla="*/ 3307080 h 4588510"/>
              <a:gd name="connsiteX8" fmla="*/ 347980 w 2583179"/>
              <a:gd name="connsiteY8" fmla="*/ 2921000 h 4588510"/>
              <a:gd name="connsiteX9" fmla="*/ 175260 w 2583179"/>
              <a:gd name="connsiteY9" fmla="*/ 2499360 h 4588510"/>
              <a:gd name="connsiteX10" fmla="*/ 95250 w 2583179"/>
              <a:gd name="connsiteY10" fmla="*/ 2179320 h 4588510"/>
              <a:gd name="connsiteX11" fmla="*/ 34290 w 2583179"/>
              <a:gd name="connsiteY11" fmla="*/ 1878330 h 4588510"/>
              <a:gd name="connsiteX12" fmla="*/ 15240 w 2583179"/>
              <a:gd name="connsiteY12" fmla="*/ 1642110 h 4588510"/>
              <a:gd name="connsiteX13" fmla="*/ 0 w 2583179"/>
              <a:gd name="connsiteY13" fmla="*/ 1379220 h 4588510"/>
              <a:gd name="connsiteX14" fmla="*/ 24130 w 2583179"/>
              <a:gd name="connsiteY14" fmla="*/ 1056640 h 4588510"/>
              <a:gd name="connsiteX15" fmla="*/ 106680 w 2583179"/>
              <a:gd name="connsiteY15" fmla="*/ 622300 h 4588510"/>
              <a:gd name="connsiteX16" fmla="*/ 163830 w 2583179"/>
              <a:gd name="connsiteY16" fmla="*/ 392430 h 4588510"/>
              <a:gd name="connsiteX17" fmla="*/ 259080 w 2583179"/>
              <a:gd name="connsiteY17" fmla="*/ 152400 h 4588510"/>
              <a:gd name="connsiteX18" fmla="*/ 335280 w 2583179"/>
              <a:gd name="connsiteY18" fmla="*/ 0 h 4588510"/>
              <a:gd name="connsiteX19" fmla="*/ 1417320 w 2583179"/>
              <a:gd name="connsiteY19" fmla="*/ 511810 h 4588510"/>
              <a:gd name="connsiteX20" fmla="*/ 1306830 w 2583179"/>
              <a:gd name="connsiteY20" fmla="*/ 834390 h 4588510"/>
              <a:gd name="connsiteX21" fmla="*/ 1228090 w 2583179"/>
              <a:gd name="connsiteY21" fmla="*/ 1468120 h 4588510"/>
              <a:gd name="connsiteX22" fmla="*/ 1422400 w 2583179"/>
              <a:gd name="connsiteY22" fmla="*/ 2346960 h 4588510"/>
              <a:gd name="connsiteX23" fmla="*/ 1844040 w 2583179"/>
              <a:gd name="connsiteY23" fmla="*/ 2937510 h 4588510"/>
              <a:gd name="connsiteX24" fmla="*/ 2240280 w 2583179"/>
              <a:gd name="connsiteY24" fmla="*/ 3272790 h 4588510"/>
              <a:gd name="connsiteX25" fmla="*/ 2583179 w 2583179"/>
              <a:gd name="connsiteY25" fmla="*/ 3470910 h 4588510"/>
              <a:gd name="connsiteX0" fmla="*/ 2396489 w 2396489"/>
              <a:gd name="connsiteY0" fmla="*/ 4004310 h 4588510"/>
              <a:gd name="connsiteX1" fmla="*/ 2316480 w 2396489"/>
              <a:gd name="connsiteY1" fmla="*/ 4236720 h 4588510"/>
              <a:gd name="connsiteX2" fmla="*/ 2152650 w 2396489"/>
              <a:gd name="connsiteY2" fmla="*/ 4588510 h 4588510"/>
              <a:gd name="connsiteX3" fmla="*/ 1790700 w 2396489"/>
              <a:gd name="connsiteY3" fmla="*/ 4415790 h 4588510"/>
              <a:gd name="connsiteX4" fmla="*/ 1490980 w 2396489"/>
              <a:gd name="connsiteY4" fmla="*/ 4229100 h 4588510"/>
              <a:gd name="connsiteX5" fmla="*/ 1154430 w 2396489"/>
              <a:gd name="connsiteY5" fmla="*/ 3970020 h 4588510"/>
              <a:gd name="connsiteX6" fmla="*/ 843280 w 2396489"/>
              <a:gd name="connsiteY6" fmla="*/ 3657600 h 4588510"/>
              <a:gd name="connsiteX7" fmla="*/ 556260 w 2396489"/>
              <a:gd name="connsiteY7" fmla="*/ 3307080 h 4588510"/>
              <a:gd name="connsiteX8" fmla="*/ 347980 w 2396489"/>
              <a:gd name="connsiteY8" fmla="*/ 2921000 h 4588510"/>
              <a:gd name="connsiteX9" fmla="*/ 175260 w 2396489"/>
              <a:gd name="connsiteY9" fmla="*/ 2499360 h 4588510"/>
              <a:gd name="connsiteX10" fmla="*/ 95250 w 2396489"/>
              <a:gd name="connsiteY10" fmla="*/ 2179320 h 4588510"/>
              <a:gd name="connsiteX11" fmla="*/ 34290 w 2396489"/>
              <a:gd name="connsiteY11" fmla="*/ 1878330 h 4588510"/>
              <a:gd name="connsiteX12" fmla="*/ 15240 w 2396489"/>
              <a:gd name="connsiteY12" fmla="*/ 1642110 h 4588510"/>
              <a:gd name="connsiteX13" fmla="*/ 0 w 2396489"/>
              <a:gd name="connsiteY13" fmla="*/ 1379220 h 4588510"/>
              <a:gd name="connsiteX14" fmla="*/ 24130 w 2396489"/>
              <a:gd name="connsiteY14" fmla="*/ 1056640 h 4588510"/>
              <a:gd name="connsiteX15" fmla="*/ 106680 w 2396489"/>
              <a:gd name="connsiteY15" fmla="*/ 622300 h 4588510"/>
              <a:gd name="connsiteX16" fmla="*/ 163830 w 2396489"/>
              <a:gd name="connsiteY16" fmla="*/ 392430 h 4588510"/>
              <a:gd name="connsiteX17" fmla="*/ 259080 w 2396489"/>
              <a:gd name="connsiteY17" fmla="*/ 152400 h 4588510"/>
              <a:gd name="connsiteX18" fmla="*/ 335280 w 2396489"/>
              <a:gd name="connsiteY18" fmla="*/ 0 h 4588510"/>
              <a:gd name="connsiteX19" fmla="*/ 1417320 w 2396489"/>
              <a:gd name="connsiteY19" fmla="*/ 511810 h 4588510"/>
              <a:gd name="connsiteX20" fmla="*/ 1306830 w 2396489"/>
              <a:gd name="connsiteY20" fmla="*/ 834390 h 4588510"/>
              <a:gd name="connsiteX21" fmla="*/ 1228090 w 2396489"/>
              <a:gd name="connsiteY21" fmla="*/ 1468120 h 4588510"/>
              <a:gd name="connsiteX22" fmla="*/ 1422400 w 2396489"/>
              <a:gd name="connsiteY22" fmla="*/ 2346960 h 4588510"/>
              <a:gd name="connsiteX23" fmla="*/ 1844040 w 2396489"/>
              <a:gd name="connsiteY23" fmla="*/ 2937510 h 4588510"/>
              <a:gd name="connsiteX24" fmla="*/ 2240280 w 2396489"/>
              <a:gd name="connsiteY24" fmla="*/ 3272790 h 4588510"/>
              <a:gd name="connsiteX0" fmla="*/ 2396489 w 2533650"/>
              <a:gd name="connsiteY0" fmla="*/ 4004310 h 4588510"/>
              <a:gd name="connsiteX1" fmla="*/ 2316480 w 2533650"/>
              <a:gd name="connsiteY1" fmla="*/ 4236720 h 4588510"/>
              <a:gd name="connsiteX2" fmla="*/ 2152650 w 2533650"/>
              <a:gd name="connsiteY2" fmla="*/ 4588510 h 4588510"/>
              <a:gd name="connsiteX3" fmla="*/ 1790700 w 2533650"/>
              <a:gd name="connsiteY3" fmla="*/ 4415790 h 4588510"/>
              <a:gd name="connsiteX4" fmla="*/ 1490980 w 2533650"/>
              <a:gd name="connsiteY4" fmla="*/ 4229100 h 4588510"/>
              <a:gd name="connsiteX5" fmla="*/ 1154430 w 2533650"/>
              <a:gd name="connsiteY5" fmla="*/ 3970020 h 4588510"/>
              <a:gd name="connsiteX6" fmla="*/ 843280 w 2533650"/>
              <a:gd name="connsiteY6" fmla="*/ 3657600 h 4588510"/>
              <a:gd name="connsiteX7" fmla="*/ 556260 w 2533650"/>
              <a:gd name="connsiteY7" fmla="*/ 3307080 h 4588510"/>
              <a:gd name="connsiteX8" fmla="*/ 347980 w 2533650"/>
              <a:gd name="connsiteY8" fmla="*/ 2921000 h 4588510"/>
              <a:gd name="connsiteX9" fmla="*/ 175260 w 2533650"/>
              <a:gd name="connsiteY9" fmla="*/ 2499360 h 4588510"/>
              <a:gd name="connsiteX10" fmla="*/ 95250 w 2533650"/>
              <a:gd name="connsiteY10" fmla="*/ 2179320 h 4588510"/>
              <a:gd name="connsiteX11" fmla="*/ 34290 w 2533650"/>
              <a:gd name="connsiteY11" fmla="*/ 1878330 h 4588510"/>
              <a:gd name="connsiteX12" fmla="*/ 15240 w 2533650"/>
              <a:gd name="connsiteY12" fmla="*/ 1642110 h 4588510"/>
              <a:gd name="connsiteX13" fmla="*/ 0 w 2533650"/>
              <a:gd name="connsiteY13" fmla="*/ 1379220 h 4588510"/>
              <a:gd name="connsiteX14" fmla="*/ 24130 w 2533650"/>
              <a:gd name="connsiteY14" fmla="*/ 1056640 h 4588510"/>
              <a:gd name="connsiteX15" fmla="*/ 106680 w 2533650"/>
              <a:gd name="connsiteY15" fmla="*/ 622300 h 4588510"/>
              <a:gd name="connsiteX16" fmla="*/ 163830 w 2533650"/>
              <a:gd name="connsiteY16" fmla="*/ 392430 h 4588510"/>
              <a:gd name="connsiteX17" fmla="*/ 259080 w 2533650"/>
              <a:gd name="connsiteY17" fmla="*/ 152400 h 4588510"/>
              <a:gd name="connsiteX18" fmla="*/ 335280 w 2533650"/>
              <a:gd name="connsiteY18" fmla="*/ 0 h 4588510"/>
              <a:gd name="connsiteX19" fmla="*/ 1417320 w 2533650"/>
              <a:gd name="connsiteY19" fmla="*/ 511810 h 4588510"/>
              <a:gd name="connsiteX20" fmla="*/ 1306830 w 2533650"/>
              <a:gd name="connsiteY20" fmla="*/ 834390 h 4588510"/>
              <a:gd name="connsiteX21" fmla="*/ 1228090 w 2533650"/>
              <a:gd name="connsiteY21" fmla="*/ 1468120 h 4588510"/>
              <a:gd name="connsiteX22" fmla="*/ 1422400 w 2533650"/>
              <a:gd name="connsiteY22" fmla="*/ 2346960 h 4588510"/>
              <a:gd name="connsiteX23" fmla="*/ 1844040 w 2533650"/>
              <a:gd name="connsiteY23" fmla="*/ 2937510 h 4588510"/>
              <a:gd name="connsiteX24" fmla="*/ 2533650 w 2533650"/>
              <a:gd name="connsiteY24" fmla="*/ 3432810 h 4588510"/>
              <a:gd name="connsiteX0" fmla="*/ 2396489 w 2609850"/>
              <a:gd name="connsiteY0" fmla="*/ 4004310 h 4588510"/>
              <a:gd name="connsiteX1" fmla="*/ 2316480 w 2609850"/>
              <a:gd name="connsiteY1" fmla="*/ 4236720 h 4588510"/>
              <a:gd name="connsiteX2" fmla="*/ 2152650 w 2609850"/>
              <a:gd name="connsiteY2" fmla="*/ 4588510 h 4588510"/>
              <a:gd name="connsiteX3" fmla="*/ 1790700 w 2609850"/>
              <a:gd name="connsiteY3" fmla="*/ 4415790 h 4588510"/>
              <a:gd name="connsiteX4" fmla="*/ 1490980 w 2609850"/>
              <a:gd name="connsiteY4" fmla="*/ 4229100 h 4588510"/>
              <a:gd name="connsiteX5" fmla="*/ 1154430 w 2609850"/>
              <a:gd name="connsiteY5" fmla="*/ 3970020 h 4588510"/>
              <a:gd name="connsiteX6" fmla="*/ 843280 w 2609850"/>
              <a:gd name="connsiteY6" fmla="*/ 3657600 h 4588510"/>
              <a:gd name="connsiteX7" fmla="*/ 556260 w 2609850"/>
              <a:gd name="connsiteY7" fmla="*/ 3307080 h 4588510"/>
              <a:gd name="connsiteX8" fmla="*/ 347980 w 2609850"/>
              <a:gd name="connsiteY8" fmla="*/ 2921000 h 4588510"/>
              <a:gd name="connsiteX9" fmla="*/ 175260 w 2609850"/>
              <a:gd name="connsiteY9" fmla="*/ 2499360 h 4588510"/>
              <a:gd name="connsiteX10" fmla="*/ 95250 w 2609850"/>
              <a:gd name="connsiteY10" fmla="*/ 2179320 h 4588510"/>
              <a:gd name="connsiteX11" fmla="*/ 34290 w 2609850"/>
              <a:gd name="connsiteY11" fmla="*/ 1878330 h 4588510"/>
              <a:gd name="connsiteX12" fmla="*/ 15240 w 2609850"/>
              <a:gd name="connsiteY12" fmla="*/ 1642110 h 4588510"/>
              <a:gd name="connsiteX13" fmla="*/ 0 w 2609850"/>
              <a:gd name="connsiteY13" fmla="*/ 1379220 h 4588510"/>
              <a:gd name="connsiteX14" fmla="*/ 24130 w 2609850"/>
              <a:gd name="connsiteY14" fmla="*/ 1056640 h 4588510"/>
              <a:gd name="connsiteX15" fmla="*/ 106680 w 2609850"/>
              <a:gd name="connsiteY15" fmla="*/ 622300 h 4588510"/>
              <a:gd name="connsiteX16" fmla="*/ 163830 w 2609850"/>
              <a:gd name="connsiteY16" fmla="*/ 392430 h 4588510"/>
              <a:gd name="connsiteX17" fmla="*/ 259080 w 2609850"/>
              <a:gd name="connsiteY17" fmla="*/ 152400 h 4588510"/>
              <a:gd name="connsiteX18" fmla="*/ 335280 w 2609850"/>
              <a:gd name="connsiteY18" fmla="*/ 0 h 4588510"/>
              <a:gd name="connsiteX19" fmla="*/ 1417320 w 2609850"/>
              <a:gd name="connsiteY19" fmla="*/ 511810 h 4588510"/>
              <a:gd name="connsiteX20" fmla="*/ 1306830 w 2609850"/>
              <a:gd name="connsiteY20" fmla="*/ 834390 h 4588510"/>
              <a:gd name="connsiteX21" fmla="*/ 1228090 w 2609850"/>
              <a:gd name="connsiteY21" fmla="*/ 1468120 h 4588510"/>
              <a:gd name="connsiteX22" fmla="*/ 1422400 w 2609850"/>
              <a:gd name="connsiteY22" fmla="*/ 2346960 h 4588510"/>
              <a:gd name="connsiteX23" fmla="*/ 1844040 w 2609850"/>
              <a:gd name="connsiteY23" fmla="*/ 2937510 h 4588510"/>
              <a:gd name="connsiteX24" fmla="*/ 2609850 w 2609850"/>
              <a:gd name="connsiteY24" fmla="*/ 3463290 h 4588510"/>
              <a:gd name="connsiteX0" fmla="*/ 2396489 w 2609850"/>
              <a:gd name="connsiteY0" fmla="*/ 4004310 h 4588510"/>
              <a:gd name="connsiteX1" fmla="*/ 2316480 w 2609850"/>
              <a:gd name="connsiteY1" fmla="*/ 4236720 h 4588510"/>
              <a:gd name="connsiteX2" fmla="*/ 2152650 w 2609850"/>
              <a:gd name="connsiteY2" fmla="*/ 4588510 h 4588510"/>
              <a:gd name="connsiteX3" fmla="*/ 1790700 w 2609850"/>
              <a:gd name="connsiteY3" fmla="*/ 4415790 h 4588510"/>
              <a:gd name="connsiteX4" fmla="*/ 1490980 w 2609850"/>
              <a:gd name="connsiteY4" fmla="*/ 4229100 h 4588510"/>
              <a:gd name="connsiteX5" fmla="*/ 1154430 w 2609850"/>
              <a:gd name="connsiteY5" fmla="*/ 3970020 h 4588510"/>
              <a:gd name="connsiteX6" fmla="*/ 843280 w 2609850"/>
              <a:gd name="connsiteY6" fmla="*/ 3657600 h 4588510"/>
              <a:gd name="connsiteX7" fmla="*/ 556260 w 2609850"/>
              <a:gd name="connsiteY7" fmla="*/ 3307080 h 4588510"/>
              <a:gd name="connsiteX8" fmla="*/ 347980 w 2609850"/>
              <a:gd name="connsiteY8" fmla="*/ 2921000 h 4588510"/>
              <a:gd name="connsiteX9" fmla="*/ 175260 w 2609850"/>
              <a:gd name="connsiteY9" fmla="*/ 2499360 h 4588510"/>
              <a:gd name="connsiteX10" fmla="*/ 95250 w 2609850"/>
              <a:gd name="connsiteY10" fmla="*/ 2179320 h 4588510"/>
              <a:gd name="connsiteX11" fmla="*/ 34290 w 2609850"/>
              <a:gd name="connsiteY11" fmla="*/ 1878330 h 4588510"/>
              <a:gd name="connsiteX12" fmla="*/ 15240 w 2609850"/>
              <a:gd name="connsiteY12" fmla="*/ 1642110 h 4588510"/>
              <a:gd name="connsiteX13" fmla="*/ 0 w 2609850"/>
              <a:gd name="connsiteY13" fmla="*/ 1379220 h 4588510"/>
              <a:gd name="connsiteX14" fmla="*/ 24130 w 2609850"/>
              <a:gd name="connsiteY14" fmla="*/ 1056640 h 4588510"/>
              <a:gd name="connsiteX15" fmla="*/ 106680 w 2609850"/>
              <a:gd name="connsiteY15" fmla="*/ 622300 h 4588510"/>
              <a:gd name="connsiteX16" fmla="*/ 163830 w 2609850"/>
              <a:gd name="connsiteY16" fmla="*/ 392430 h 4588510"/>
              <a:gd name="connsiteX17" fmla="*/ 259080 w 2609850"/>
              <a:gd name="connsiteY17" fmla="*/ 152400 h 4588510"/>
              <a:gd name="connsiteX18" fmla="*/ 335280 w 2609850"/>
              <a:gd name="connsiteY18" fmla="*/ 0 h 4588510"/>
              <a:gd name="connsiteX19" fmla="*/ 1417320 w 2609850"/>
              <a:gd name="connsiteY19" fmla="*/ 511810 h 4588510"/>
              <a:gd name="connsiteX20" fmla="*/ 1306830 w 2609850"/>
              <a:gd name="connsiteY20" fmla="*/ 834390 h 4588510"/>
              <a:gd name="connsiteX21" fmla="*/ 1228090 w 2609850"/>
              <a:gd name="connsiteY21" fmla="*/ 1468120 h 4588510"/>
              <a:gd name="connsiteX22" fmla="*/ 1422400 w 2609850"/>
              <a:gd name="connsiteY22" fmla="*/ 2346960 h 4588510"/>
              <a:gd name="connsiteX23" fmla="*/ 1844040 w 2609850"/>
              <a:gd name="connsiteY23" fmla="*/ 2937510 h 4588510"/>
              <a:gd name="connsiteX24" fmla="*/ 2244088 w 2609850"/>
              <a:gd name="connsiteY24" fmla="*/ 3265170 h 4588510"/>
              <a:gd name="connsiteX25" fmla="*/ 2609850 w 2609850"/>
              <a:gd name="connsiteY25" fmla="*/ 3463290 h 4588510"/>
              <a:gd name="connsiteX0" fmla="*/ 2396489 w 2609850"/>
              <a:gd name="connsiteY0" fmla="*/ 4004310 h 4588510"/>
              <a:gd name="connsiteX1" fmla="*/ 2316480 w 2609850"/>
              <a:gd name="connsiteY1" fmla="*/ 4236720 h 4588510"/>
              <a:gd name="connsiteX2" fmla="*/ 2152650 w 2609850"/>
              <a:gd name="connsiteY2" fmla="*/ 4588510 h 4588510"/>
              <a:gd name="connsiteX3" fmla="*/ 1790700 w 2609850"/>
              <a:gd name="connsiteY3" fmla="*/ 4415790 h 4588510"/>
              <a:gd name="connsiteX4" fmla="*/ 1490980 w 2609850"/>
              <a:gd name="connsiteY4" fmla="*/ 4229100 h 4588510"/>
              <a:gd name="connsiteX5" fmla="*/ 1154430 w 2609850"/>
              <a:gd name="connsiteY5" fmla="*/ 3970020 h 4588510"/>
              <a:gd name="connsiteX6" fmla="*/ 843280 w 2609850"/>
              <a:gd name="connsiteY6" fmla="*/ 3657600 h 4588510"/>
              <a:gd name="connsiteX7" fmla="*/ 556260 w 2609850"/>
              <a:gd name="connsiteY7" fmla="*/ 3307080 h 4588510"/>
              <a:gd name="connsiteX8" fmla="*/ 347980 w 2609850"/>
              <a:gd name="connsiteY8" fmla="*/ 2921000 h 4588510"/>
              <a:gd name="connsiteX9" fmla="*/ 175260 w 2609850"/>
              <a:gd name="connsiteY9" fmla="*/ 2499360 h 4588510"/>
              <a:gd name="connsiteX10" fmla="*/ 95250 w 2609850"/>
              <a:gd name="connsiteY10" fmla="*/ 2179320 h 4588510"/>
              <a:gd name="connsiteX11" fmla="*/ 34290 w 2609850"/>
              <a:gd name="connsiteY11" fmla="*/ 1878330 h 4588510"/>
              <a:gd name="connsiteX12" fmla="*/ 15240 w 2609850"/>
              <a:gd name="connsiteY12" fmla="*/ 1642110 h 4588510"/>
              <a:gd name="connsiteX13" fmla="*/ 0 w 2609850"/>
              <a:gd name="connsiteY13" fmla="*/ 1379220 h 4588510"/>
              <a:gd name="connsiteX14" fmla="*/ 24130 w 2609850"/>
              <a:gd name="connsiteY14" fmla="*/ 1056640 h 4588510"/>
              <a:gd name="connsiteX15" fmla="*/ 106680 w 2609850"/>
              <a:gd name="connsiteY15" fmla="*/ 622300 h 4588510"/>
              <a:gd name="connsiteX16" fmla="*/ 163830 w 2609850"/>
              <a:gd name="connsiteY16" fmla="*/ 392430 h 4588510"/>
              <a:gd name="connsiteX17" fmla="*/ 259080 w 2609850"/>
              <a:gd name="connsiteY17" fmla="*/ 152400 h 4588510"/>
              <a:gd name="connsiteX18" fmla="*/ 335280 w 2609850"/>
              <a:gd name="connsiteY18" fmla="*/ 0 h 4588510"/>
              <a:gd name="connsiteX19" fmla="*/ 1417320 w 2609850"/>
              <a:gd name="connsiteY19" fmla="*/ 511810 h 4588510"/>
              <a:gd name="connsiteX20" fmla="*/ 1306830 w 2609850"/>
              <a:gd name="connsiteY20" fmla="*/ 834390 h 4588510"/>
              <a:gd name="connsiteX21" fmla="*/ 1228090 w 2609850"/>
              <a:gd name="connsiteY21" fmla="*/ 1468120 h 4588510"/>
              <a:gd name="connsiteX22" fmla="*/ 1422400 w 2609850"/>
              <a:gd name="connsiteY22" fmla="*/ 2346960 h 4588510"/>
              <a:gd name="connsiteX23" fmla="*/ 1844040 w 2609850"/>
              <a:gd name="connsiteY23" fmla="*/ 2937510 h 4588510"/>
              <a:gd name="connsiteX24" fmla="*/ 2244088 w 2609850"/>
              <a:gd name="connsiteY24" fmla="*/ 3265170 h 4588510"/>
              <a:gd name="connsiteX25" fmla="*/ 2609850 w 2609850"/>
              <a:gd name="connsiteY25" fmla="*/ 3463290 h 4588510"/>
              <a:gd name="connsiteX0" fmla="*/ 2396489 w 2609850"/>
              <a:gd name="connsiteY0" fmla="*/ 4004310 h 4588510"/>
              <a:gd name="connsiteX1" fmla="*/ 2316480 w 2609850"/>
              <a:gd name="connsiteY1" fmla="*/ 4236720 h 4588510"/>
              <a:gd name="connsiteX2" fmla="*/ 2152650 w 2609850"/>
              <a:gd name="connsiteY2" fmla="*/ 4588510 h 4588510"/>
              <a:gd name="connsiteX3" fmla="*/ 1790700 w 2609850"/>
              <a:gd name="connsiteY3" fmla="*/ 4415790 h 4588510"/>
              <a:gd name="connsiteX4" fmla="*/ 1490980 w 2609850"/>
              <a:gd name="connsiteY4" fmla="*/ 4229100 h 4588510"/>
              <a:gd name="connsiteX5" fmla="*/ 1154430 w 2609850"/>
              <a:gd name="connsiteY5" fmla="*/ 3970020 h 4588510"/>
              <a:gd name="connsiteX6" fmla="*/ 843280 w 2609850"/>
              <a:gd name="connsiteY6" fmla="*/ 3657600 h 4588510"/>
              <a:gd name="connsiteX7" fmla="*/ 556260 w 2609850"/>
              <a:gd name="connsiteY7" fmla="*/ 3307080 h 4588510"/>
              <a:gd name="connsiteX8" fmla="*/ 347980 w 2609850"/>
              <a:gd name="connsiteY8" fmla="*/ 2921000 h 4588510"/>
              <a:gd name="connsiteX9" fmla="*/ 175260 w 2609850"/>
              <a:gd name="connsiteY9" fmla="*/ 2499360 h 4588510"/>
              <a:gd name="connsiteX10" fmla="*/ 95250 w 2609850"/>
              <a:gd name="connsiteY10" fmla="*/ 2179320 h 4588510"/>
              <a:gd name="connsiteX11" fmla="*/ 34290 w 2609850"/>
              <a:gd name="connsiteY11" fmla="*/ 1878330 h 4588510"/>
              <a:gd name="connsiteX12" fmla="*/ 15240 w 2609850"/>
              <a:gd name="connsiteY12" fmla="*/ 1642110 h 4588510"/>
              <a:gd name="connsiteX13" fmla="*/ 0 w 2609850"/>
              <a:gd name="connsiteY13" fmla="*/ 1379220 h 4588510"/>
              <a:gd name="connsiteX14" fmla="*/ 24130 w 2609850"/>
              <a:gd name="connsiteY14" fmla="*/ 1056640 h 4588510"/>
              <a:gd name="connsiteX15" fmla="*/ 106680 w 2609850"/>
              <a:gd name="connsiteY15" fmla="*/ 622300 h 4588510"/>
              <a:gd name="connsiteX16" fmla="*/ 163830 w 2609850"/>
              <a:gd name="connsiteY16" fmla="*/ 392430 h 4588510"/>
              <a:gd name="connsiteX17" fmla="*/ 259080 w 2609850"/>
              <a:gd name="connsiteY17" fmla="*/ 152400 h 4588510"/>
              <a:gd name="connsiteX18" fmla="*/ 335280 w 2609850"/>
              <a:gd name="connsiteY18" fmla="*/ 0 h 4588510"/>
              <a:gd name="connsiteX19" fmla="*/ 1417320 w 2609850"/>
              <a:gd name="connsiteY19" fmla="*/ 511810 h 4588510"/>
              <a:gd name="connsiteX20" fmla="*/ 1306830 w 2609850"/>
              <a:gd name="connsiteY20" fmla="*/ 834390 h 4588510"/>
              <a:gd name="connsiteX21" fmla="*/ 1228090 w 2609850"/>
              <a:gd name="connsiteY21" fmla="*/ 1468120 h 4588510"/>
              <a:gd name="connsiteX22" fmla="*/ 1422400 w 2609850"/>
              <a:gd name="connsiteY22" fmla="*/ 2346960 h 4588510"/>
              <a:gd name="connsiteX23" fmla="*/ 1844040 w 2609850"/>
              <a:gd name="connsiteY23" fmla="*/ 2937510 h 4588510"/>
              <a:gd name="connsiteX24" fmla="*/ 2244088 w 2609850"/>
              <a:gd name="connsiteY24" fmla="*/ 3265170 h 4588510"/>
              <a:gd name="connsiteX25" fmla="*/ 2609850 w 2609850"/>
              <a:gd name="connsiteY25" fmla="*/ 3463290 h 4588510"/>
              <a:gd name="connsiteX0" fmla="*/ 2316480 w 2609850"/>
              <a:gd name="connsiteY0" fmla="*/ 4236720 h 4588510"/>
              <a:gd name="connsiteX1" fmla="*/ 2152650 w 2609850"/>
              <a:gd name="connsiteY1" fmla="*/ 4588510 h 4588510"/>
              <a:gd name="connsiteX2" fmla="*/ 1790700 w 2609850"/>
              <a:gd name="connsiteY2" fmla="*/ 4415790 h 4588510"/>
              <a:gd name="connsiteX3" fmla="*/ 1490980 w 2609850"/>
              <a:gd name="connsiteY3" fmla="*/ 4229100 h 4588510"/>
              <a:gd name="connsiteX4" fmla="*/ 1154430 w 2609850"/>
              <a:gd name="connsiteY4" fmla="*/ 3970020 h 4588510"/>
              <a:gd name="connsiteX5" fmla="*/ 843280 w 2609850"/>
              <a:gd name="connsiteY5" fmla="*/ 3657600 h 4588510"/>
              <a:gd name="connsiteX6" fmla="*/ 556260 w 2609850"/>
              <a:gd name="connsiteY6" fmla="*/ 3307080 h 4588510"/>
              <a:gd name="connsiteX7" fmla="*/ 347980 w 2609850"/>
              <a:gd name="connsiteY7" fmla="*/ 2921000 h 4588510"/>
              <a:gd name="connsiteX8" fmla="*/ 175260 w 2609850"/>
              <a:gd name="connsiteY8" fmla="*/ 2499360 h 4588510"/>
              <a:gd name="connsiteX9" fmla="*/ 95250 w 2609850"/>
              <a:gd name="connsiteY9" fmla="*/ 2179320 h 4588510"/>
              <a:gd name="connsiteX10" fmla="*/ 34290 w 2609850"/>
              <a:gd name="connsiteY10" fmla="*/ 1878330 h 4588510"/>
              <a:gd name="connsiteX11" fmla="*/ 15240 w 2609850"/>
              <a:gd name="connsiteY11" fmla="*/ 1642110 h 4588510"/>
              <a:gd name="connsiteX12" fmla="*/ 0 w 2609850"/>
              <a:gd name="connsiteY12" fmla="*/ 1379220 h 4588510"/>
              <a:gd name="connsiteX13" fmla="*/ 24130 w 2609850"/>
              <a:gd name="connsiteY13" fmla="*/ 1056640 h 4588510"/>
              <a:gd name="connsiteX14" fmla="*/ 106680 w 2609850"/>
              <a:gd name="connsiteY14" fmla="*/ 622300 h 4588510"/>
              <a:gd name="connsiteX15" fmla="*/ 163830 w 2609850"/>
              <a:gd name="connsiteY15" fmla="*/ 392430 h 4588510"/>
              <a:gd name="connsiteX16" fmla="*/ 259080 w 2609850"/>
              <a:gd name="connsiteY16" fmla="*/ 152400 h 4588510"/>
              <a:gd name="connsiteX17" fmla="*/ 335280 w 2609850"/>
              <a:gd name="connsiteY17" fmla="*/ 0 h 4588510"/>
              <a:gd name="connsiteX18" fmla="*/ 1417320 w 2609850"/>
              <a:gd name="connsiteY18" fmla="*/ 511810 h 4588510"/>
              <a:gd name="connsiteX19" fmla="*/ 1306830 w 2609850"/>
              <a:gd name="connsiteY19" fmla="*/ 834390 h 4588510"/>
              <a:gd name="connsiteX20" fmla="*/ 1228090 w 2609850"/>
              <a:gd name="connsiteY20" fmla="*/ 1468120 h 4588510"/>
              <a:gd name="connsiteX21" fmla="*/ 1422400 w 2609850"/>
              <a:gd name="connsiteY21" fmla="*/ 2346960 h 4588510"/>
              <a:gd name="connsiteX22" fmla="*/ 1844040 w 2609850"/>
              <a:gd name="connsiteY22" fmla="*/ 2937510 h 4588510"/>
              <a:gd name="connsiteX23" fmla="*/ 2244088 w 2609850"/>
              <a:gd name="connsiteY23" fmla="*/ 3265170 h 4588510"/>
              <a:gd name="connsiteX24" fmla="*/ 2609850 w 2609850"/>
              <a:gd name="connsiteY24" fmla="*/ 3463290 h 4588510"/>
              <a:gd name="connsiteX0" fmla="*/ 2613660 w 2613660"/>
              <a:gd name="connsiteY0" fmla="*/ 3455670 h 4588510"/>
              <a:gd name="connsiteX1" fmla="*/ 2152650 w 2613660"/>
              <a:gd name="connsiteY1" fmla="*/ 4588510 h 4588510"/>
              <a:gd name="connsiteX2" fmla="*/ 1790700 w 2613660"/>
              <a:gd name="connsiteY2" fmla="*/ 4415790 h 4588510"/>
              <a:gd name="connsiteX3" fmla="*/ 1490980 w 2613660"/>
              <a:gd name="connsiteY3" fmla="*/ 4229100 h 4588510"/>
              <a:gd name="connsiteX4" fmla="*/ 1154430 w 2613660"/>
              <a:gd name="connsiteY4" fmla="*/ 3970020 h 4588510"/>
              <a:gd name="connsiteX5" fmla="*/ 843280 w 2613660"/>
              <a:gd name="connsiteY5" fmla="*/ 3657600 h 4588510"/>
              <a:gd name="connsiteX6" fmla="*/ 556260 w 2613660"/>
              <a:gd name="connsiteY6" fmla="*/ 3307080 h 4588510"/>
              <a:gd name="connsiteX7" fmla="*/ 347980 w 2613660"/>
              <a:gd name="connsiteY7" fmla="*/ 2921000 h 4588510"/>
              <a:gd name="connsiteX8" fmla="*/ 175260 w 2613660"/>
              <a:gd name="connsiteY8" fmla="*/ 2499360 h 4588510"/>
              <a:gd name="connsiteX9" fmla="*/ 95250 w 2613660"/>
              <a:gd name="connsiteY9" fmla="*/ 2179320 h 4588510"/>
              <a:gd name="connsiteX10" fmla="*/ 34290 w 2613660"/>
              <a:gd name="connsiteY10" fmla="*/ 1878330 h 4588510"/>
              <a:gd name="connsiteX11" fmla="*/ 15240 w 2613660"/>
              <a:gd name="connsiteY11" fmla="*/ 1642110 h 4588510"/>
              <a:gd name="connsiteX12" fmla="*/ 0 w 2613660"/>
              <a:gd name="connsiteY12" fmla="*/ 1379220 h 4588510"/>
              <a:gd name="connsiteX13" fmla="*/ 24130 w 2613660"/>
              <a:gd name="connsiteY13" fmla="*/ 1056640 h 4588510"/>
              <a:gd name="connsiteX14" fmla="*/ 106680 w 2613660"/>
              <a:gd name="connsiteY14" fmla="*/ 622300 h 4588510"/>
              <a:gd name="connsiteX15" fmla="*/ 163830 w 2613660"/>
              <a:gd name="connsiteY15" fmla="*/ 392430 h 4588510"/>
              <a:gd name="connsiteX16" fmla="*/ 259080 w 2613660"/>
              <a:gd name="connsiteY16" fmla="*/ 152400 h 4588510"/>
              <a:gd name="connsiteX17" fmla="*/ 335280 w 2613660"/>
              <a:gd name="connsiteY17" fmla="*/ 0 h 4588510"/>
              <a:gd name="connsiteX18" fmla="*/ 1417320 w 2613660"/>
              <a:gd name="connsiteY18" fmla="*/ 511810 h 4588510"/>
              <a:gd name="connsiteX19" fmla="*/ 1306830 w 2613660"/>
              <a:gd name="connsiteY19" fmla="*/ 834390 h 4588510"/>
              <a:gd name="connsiteX20" fmla="*/ 1228090 w 2613660"/>
              <a:gd name="connsiteY20" fmla="*/ 1468120 h 4588510"/>
              <a:gd name="connsiteX21" fmla="*/ 1422400 w 2613660"/>
              <a:gd name="connsiteY21" fmla="*/ 2346960 h 4588510"/>
              <a:gd name="connsiteX22" fmla="*/ 1844040 w 2613660"/>
              <a:gd name="connsiteY22" fmla="*/ 2937510 h 4588510"/>
              <a:gd name="connsiteX23" fmla="*/ 2244088 w 2613660"/>
              <a:gd name="connsiteY23" fmla="*/ 3265170 h 4588510"/>
              <a:gd name="connsiteX24" fmla="*/ 2609850 w 2613660"/>
              <a:gd name="connsiteY24" fmla="*/ 3463290 h 4588510"/>
              <a:gd name="connsiteX0" fmla="*/ 2613660 w 2613660"/>
              <a:gd name="connsiteY0" fmla="*/ 3455670 h 4588510"/>
              <a:gd name="connsiteX1" fmla="*/ 2266948 w 2613660"/>
              <a:gd name="connsiteY1" fmla="*/ 4305300 h 4588510"/>
              <a:gd name="connsiteX2" fmla="*/ 2152650 w 2613660"/>
              <a:gd name="connsiteY2" fmla="*/ 4588510 h 4588510"/>
              <a:gd name="connsiteX3" fmla="*/ 1790700 w 2613660"/>
              <a:gd name="connsiteY3" fmla="*/ 4415790 h 4588510"/>
              <a:gd name="connsiteX4" fmla="*/ 1490980 w 2613660"/>
              <a:gd name="connsiteY4" fmla="*/ 4229100 h 4588510"/>
              <a:gd name="connsiteX5" fmla="*/ 1154430 w 2613660"/>
              <a:gd name="connsiteY5" fmla="*/ 3970020 h 4588510"/>
              <a:gd name="connsiteX6" fmla="*/ 843280 w 2613660"/>
              <a:gd name="connsiteY6" fmla="*/ 3657600 h 4588510"/>
              <a:gd name="connsiteX7" fmla="*/ 556260 w 2613660"/>
              <a:gd name="connsiteY7" fmla="*/ 3307080 h 4588510"/>
              <a:gd name="connsiteX8" fmla="*/ 347980 w 2613660"/>
              <a:gd name="connsiteY8" fmla="*/ 2921000 h 4588510"/>
              <a:gd name="connsiteX9" fmla="*/ 175260 w 2613660"/>
              <a:gd name="connsiteY9" fmla="*/ 2499360 h 4588510"/>
              <a:gd name="connsiteX10" fmla="*/ 95250 w 2613660"/>
              <a:gd name="connsiteY10" fmla="*/ 2179320 h 4588510"/>
              <a:gd name="connsiteX11" fmla="*/ 34290 w 2613660"/>
              <a:gd name="connsiteY11" fmla="*/ 1878330 h 4588510"/>
              <a:gd name="connsiteX12" fmla="*/ 15240 w 2613660"/>
              <a:gd name="connsiteY12" fmla="*/ 1642110 h 4588510"/>
              <a:gd name="connsiteX13" fmla="*/ 0 w 2613660"/>
              <a:gd name="connsiteY13" fmla="*/ 1379220 h 4588510"/>
              <a:gd name="connsiteX14" fmla="*/ 24130 w 2613660"/>
              <a:gd name="connsiteY14" fmla="*/ 1056640 h 4588510"/>
              <a:gd name="connsiteX15" fmla="*/ 106680 w 2613660"/>
              <a:gd name="connsiteY15" fmla="*/ 622300 h 4588510"/>
              <a:gd name="connsiteX16" fmla="*/ 163830 w 2613660"/>
              <a:gd name="connsiteY16" fmla="*/ 392430 h 4588510"/>
              <a:gd name="connsiteX17" fmla="*/ 259080 w 2613660"/>
              <a:gd name="connsiteY17" fmla="*/ 152400 h 4588510"/>
              <a:gd name="connsiteX18" fmla="*/ 335280 w 2613660"/>
              <a:gd name="connsiteY18" fmla="*/ 0 h 4588510"/>
              <a:gd name="connsiteX19" fmla="*/ 1417320 w 2613660"/>
              <a:gd name="connsiteY19" fmla="*/ 511810 h 4588510"/>
              <a:gd name="connsiteX20" fmla="*/ 1306830 w 2613660"/>
              <a:gd name="connsiteY20" fmla="*/ 834390 h 4588510"/>
              <a:gd name="connsiteX21" fmla="*/ 1228090 w 2613660"/>
              <a:gd name="connsiteY21" fmla="*/ 1468120 h 4588510"/>
              <a:gd name="connsiteX22" fmla="*/ 1422400 w 2613660"/>
              <a:gd name="connsiteY22" fmla="*/ 2346960 h 4588510"/>
              <a:gd name="connsiteX23" fmla="*/ 1844040 w 2613660"/>
              <a:gd name="connsiteY23" fmla="*/ 2937510 h 4588510"/>
              <a:gd name="connsiteX24" fmla="*/ 2244088 w 2613660"/>
              <a:gd name="connsiteY24" fmla="*/ 3265170 h 4588510"/>
              <a:gd name="connsiteX25" fmla="*/ 2609850 w 2613660"/>
              <a:gd name="connsiteY25" fmla="*/ 3463290 h 4588510"/>
              <a:gd name="connsiteX0" fmla="*/ 2613660 w 2613660"/>
              <a:gd name="connsiteY0" fmla="*/ 3455670 h 4588510"/>
              <a:gd name="connsiteX1" fmla="*/ 2152650 w 2613660"/>
              <a:gd name="connsiteY1" fmla="*/ 4588510 h 4588510"/>
              <a:gd name="connsiteX2" fmla="*/ 1790700 w 2613660"/>
              <a:gd name="connsiteY2" fmla="*/ 4415790 h 4588510"/>
              <a:gd name="connsiteX3" fmla="*/ 1490980 w 2613660"/>
              <a:gd name="connsiteY3" fmla="*/ 4229100 h 4588510"/>
              <a:gd name="connsiteX4" fmla="*/ 1154430 w 2613660"/>
              <a:gd name="connsiteY4" fmla="*/ 3970020 h 4588510"/>
              <a:gd name="connsiteX5" fmla="*/ 843280 w 2613660"/>
              <a:gd name="connsiteY5" fmla="*/ 3657600 h 4588510"/>
              <a:gd name="connsiteX6" fmla="*/ 556260 w 2613660"/>
              <a:gd name="connsiteY6" fmla="*/ 3307080 h 4588510"/>
              <a:gd name="connsiteX7" fmla="*/ 347980 w 2613660"/>
              <a:gd name="connsiteY7" fmla="*/ 2921000 h 4588510"/>
              <a:gd name="connsiteX8" fmla="*/ 175260 w 2613660"/>
              <a:gd name="connsiteY8" fmla="*/ 2499360 h 4588510"/>
              <a:gd name="connsiteX9" fmla="*/ 95250 w 2613660"/>
              <a:gd name="connsiteY9" fmla="*/ 2179320 h 4588510"/>
              <a:gd name="connsiteX10" fmla="*/ 34290 w 2613660"/>
              <a:gd name="connsiteY10" fmla="*/ 1878330 h 4588510"/>
              <a:gd name="connsiteX11" fmla="*/ 15240 w 2613660"/>
              <a:gd name="connsiteY11" fmla="*/ 1642110 h 4588510"/>
              <a:gd name="connsiteX12" fmla="*/ 0 w 2613660"/>
              <a:gd name="connsiteY12" fmla="*/ 1379220 h 4588510"/>
              <a:gd name="connsiteX13" fmla="*/ 24130 w 2613660"/>
              <a:gd name="connsiteY13" fmla="*/ 1056640 h 4588510"/>
              <a:gd name="connsiteX14" fmla="*/ 106680 w 2613660"/>
              <a:gd name="connsiteY14" fmla="*/ 622300 h 4588510"/>
              <a:gd name="connsiteX15" fmla="*/ 163830 w 2613660"/>
              <a:gd name="connsiteY15" fmla="*/ 392430 h 4588510"/>
              <a:gd name="connsiteX16" fmla="*/ 259080 w 2613660"/>
              <a:gd name="connsiteY16" fmla="*/ 152400 h 4588510"/>
              <a:gd name="connsiteX17" fmla="*/ 335280 w 2613660"/>
              <a:gd name="connsiteY17" fmla="*/ 0 h 4588510"/>
              <a:gd name="connsiteX18" fmla="*/ 1417320 w 2613660"/>
              <a:gd name="connsiteY18" fmla="*/ 511810 h 4588510"/>
              <a:gd name="connsiteX19" fmla="*/ 1306830 w 2613660"/>
              <a:gd name="connsiteY19" fmla="*/ 834390 h 4588510"/>
              <a:gd name="connsiteX20" fmla="*/ 1228090 w 2613660"/>
              <a:gd name="connsiteY20" fmla="*/ 1468120 h 4588510"/>
              <a:gd name="connsiteX21" fmla="*/ 1422400 w 2613660"/>
              <a:gd name="connsiteY21" fmla="*/ 2346960 h 4588510"/>
              <a:gd name="connsiteX22" fmla="*/ 1844040 w 2613660"/>
              <a:gd name="connsiteY22" fmla="*/ 2937510 h 4588510"/>
              <a:gd name="connsiteX23" fmla="*/ 2244088 w 2613660"/>
              <a:gd name="connsiteY23" fmla="*/ 3265170 h 4588510"/>
              <a:gd name="connsiteX24" fmla="*/ 2609850 w 2613660"/>
              <a:gd name="connsiteY24" fmla="*/ 3463290 h 4588510"/>
              <a:gd name="connsiteX0" fmla="*/ 2613660 w 2613660"/>
              <a:gd name="connsiteY0" fmla="*/ 3455670 h 4588510"/>
              <a:gd name="connsiteX1" fmla="*/ 2369818 w 2613660"/>
              <a:gd name="connsiteY1" fmla="*/ 4065270 h 4588510"/>
              <a:gd name="connsiteX2" fmla="*/ 2152650 w 2613660"/>
              <a:gd name="connsiteY2" fmla="*/ 4588510 h 4588510"/>
              <a:gd name="connsiteX3" fmla="*/ 1790700 w 2613660"/>
              <a:gd name="connsiteY3" fmla="*/ 4415790 h 4588510"/>
              <a:gd name="connsiteX4" fmla="*/ 1490980 w 2613660"/>
              <a:gd name="connsiteY4" fmla="*/ 4229100 h 4588510"/>
              <a:gd name="connsiteX5" fmla="*/ 1154430 w 2613660"/>
              <a:gd name="connsiteY5" fmla="*/ 3970020 h 4588510"/>
              <a:gd name="connsiteX6" fmla="*/ 843280 w 2613660"/>
              <a:gd name="connsiteY6" fmla="*/ 3657600 h 4588510"/>
              <a:gd name="connsiteX7" fmla="*/ 556260 w 2613660"/>
              <a:gd name="connsiteY7" fmla="*/ 3307080 h 4588510"/>
              <a:gd name="connsiteX8" fmla="*/ 347980 w 2613660"/>
              <a:gd name="connsiteY8" fmla="*/ 2921000 h 4588510"/>
              <a:gd name="connsiteX9" fmla="*/ 175260 w 2613660"/>
              <a:gd name="connsiteY9" fmla="*/ 2499360 h 4588510"/>
              <a:gd name="connsiteX10" fmla="*/ 95250 w 2613660"/>
              <a:gd name="connsiteY10" fmla="*/ 2179320 h 4588510"/>
              <a:gd name="connsiteX11" fmla="*/ 34290 w 2613660"/>
              <a:gd name="connsiteY11" fmla="*/ 1878330 h 4588510"/>
              <a:gd name="connsiteX12" fmla="*/ 15240 w 2613660"/>
              <a:gd name="connsiteY12" fmla="*/ 1642110 h 4588510"/>
              <a:gd name="connsiteX13" fmla="*/ 0 w 2613660"/>
              <a:gd name="connsiteY13" fmla="*/ 1379220 h 4588510"/>
              <a:gd name="connsiteX14" fmla="*/ 24130 w 2613660"/>
              <a:gd name="connsiteY14" fmla="*/ 1056640 h 4588510"/>
              <a:gd name="connsiteX15" fmla="*/ 106680 w 2613660"/>
              <a:gd name="connsiteY15" fmla="*/ 622300 h 4588510"/>
              <a:gd name="connsiteX16" fmla="*/ 163830 w 2613660"/>
              <a:gd name="connsiteY16" fmla="*/ 392430 h 4588510"/>
              <a:gd name="connsiteX17" fmla="*/ 259080 w 2613660"/>
              <a:gd name="connsiteY17" fmla="*/ 152400 h 4588510"/>
              <a:gd name="connsiteX18" fmla="*/ 335280 w 2613660"/>
              <a:gd name="connsiteY18" fmla="*/ 0 h 4588510"/>
              <a:gd name="connsiteX19" fmla="*/ 1417320 w 2613660"/>
              <a:gd name="connsiteY19" fmla="*/ 511810 h 4588510"/>
              <a:gd name="connsiteX20" fmla="*/ 1306830 w 2613660"/>
              <a:gd name="connsiteY20" fmla="*/ 834390 h 4588510"/>
              <a:gd name="connsiteX21" fmla="*/ 1228090 w 2613660"/>
              <a:gd name="connsiteY21" fmla="*/ 1468120 h 4588510"/>
              <a:gd name="connsiteX22" fmla="*/ 1422400 w 2613660"/>
              <a:gd name="connsiteY22" fmla="*/ 2346960 h 4588510"/>
              <a:gd name="connsiteX23" fmla="*/ 1844040 w 2613660"/>
              <a:gd name="connsiteY23" fmla="*/ 2937510 h 4588510"/>
              <a:gd name="connsiteX24" fmla="*/ 2244088 w 2613660"/>
              <a:gd name="connsiteY24" fmla="*/ 3265170 h 4588510"/>
              <a:gd name="connsiteX25" fmla="*/ 2609850 w 2613660"/>
              <a:gd name="connsiteY25" fmla="*/ 3463290 h 4588510"/>
              <a:gd name="connsiteX0" fmla="*/ 2613660 w 2613660"/>
              <a:gd name="connsiteY0" fmla="*/ 3455670 h 4589380"/>
              <a:gd name="connsiteX1" fmla="*/ 2369818 w 2613660"/>
              <a:gd name="connsiteY1" fmla="*/ 4065270 h 4589380"/>
              <a:gd name="connsiteX2" fmla="*/ 2209798 w 2613660"/>
              <a:gd name="connsiteY2" fmla="*/ 4450080 h 4589380"/>
              <a:gd name="connsiteX3" fmla="*/ 2152650 w 2613660"/>
              <a:gd name="connsiteY3" fmla="*/ 4588510 h 4589380"/>
              <a:gd name="connsiteX4" fmla="*/ 1790700 w 2613660"/>
              <a:gd name="connsiteY4" fmla="*/ 4415790 h 4589380"/>
              <a:gd name="connsiteX5" fmla="*/ 1490980 w 2613660"/>
              <a:gd name="connsiteY5" fmla="*/ 4229100 h 4589380"/>
              <a:gd name="connsiteX6" fmla="*/ 1154430 w 2613660"/>
              <a:gd name="connsiteY6" fmla="*/ 3970020 h 4589380"/>
              <a:gd name="connsiteX7" fmla="*/ 843280 w 2613660"/>
              <a:gd name="connsiteY7" fmla="*/ 3657600 h 4589380"/>
              <a:gd name="connsiteX8" fmla="*/ 556260 w 2613660"/>
              <a:gd name="connsiteY8" fmla="*/ 3307080 h 4589380"/>
              <a:gd name="connsiteX9" fmla="*/ 347980 w 2613660"/>
              <a:gd name="connsiteY9" fmla="*/ 2921000 h 4589380"/>
              <a:gd name="connsiteX10" fmla="*/ 175260 w 2613660"/>
              <a:gd name="connsiteY10" fmla="*/ 2499360 h 4589380"/>
              <a:gd name="connsiteX11" fmla="*/ 95250 w 2613660"/>
              <a:gd name="connsiteY11" fmla="*/ 2179320 h 4589380"/>
              <a:gd name="connsiteX12" fmla="*/ 34290 w 2613660"/>
              <a:gd name="connsiteY12" fmla="*/ 1878330 h 4589380"/>
              <a:gd name="connsiteX13" fmla="*/ 15240 w 2613660"/>
              <a:gd name="connsiteY13" fmla="*/ 1642110 h 4589380"/>
              <a:gd name="connsiteX14" fmla="*/ 0 w 2613660"/>
              <a:gd name="connsiteY14" fmla="*/ 1379220 h 4589380"/>
              <a:gd name="connsiteX15" fmla="*/ 24130 w 2613660"/>
              <a:gd name="connsiteY15" fmla="*/ 1056640 h 4589380"/>
              <a:gd name="connsiteX16" fmla="*/ 106680 w 2613660"/>
              <a:gd name="connsiteY16" fmla="*/ 622300 h 4589380"/>
              <a:gd name="connsiteX17" fmla="*/ 163830 w 2613660"/>
              <a:gd name="connsiteY17" fmla="*/ 392430 h 4589380"/>
              <a:gd name="connsiteX18" fmla="*/ 259080 w 2613660"/>
              <a:gd name="connsiteY18" fmla="*/ 152400 h 4589380"/>
              <a:gd name="connsiteX19" fmla="*/ 335280 w 2613660"/>
              <a:gd name="connsiteY19" fmla="*/ 0 h 4589380"/>
              <a:gd name="connsiteX20" fmla="*/ 1417320 w 2613660"/>
              <a:gd name="connsiteY20" fmla="*/ 511810 h 4589380"/>
              <a:gd name="connsiteX21" fmla="*/ 1306830 w 2613660"/>
              <a:gd name="connsiteY21" fmla="*/ 834390 h 4589380"/>
              <a:gd name="connsiteX22" fmla="*/ 1228090 w 2613660"/>
              <a:gd name="connsiteY22" fmla="*/ 1468120 h 4589380"/>
              <a:gd name="connsiteX23" fmla="*/ 1422400 w 2613660"/>
              <a:gd name="connsiteY23" fmla="*/ 2346960 h 4589380"/>
              <a:gd name="connsiteX24" fmla="*/ 1844040 w 2613660"/>
              <a:gd name="connsiteY24" fmla="*/ 2937510 h 4589380"/>
              <a:gd name="connsiteX25" fmla="*/ 2244088 w 2613660"/>
              <a:gd name="connsiteY25" fmla="*/ 3265170 h 4589380"/>
              <a:gd name="connsiteX26" fmla="*/ 2609850 w 2613660"/>
              <a:gd name="connsiteY26" fmla="*/ 3463290 h 4589380"/>
              <a:gd name="connsiteX0" fmla="*/ 2613660 w 2613660"/>
              <a:gd name="connsiteY0" fmla="*/ 3455670 h 4588721"/>
              <a:gd name="connsiteX1" fmla="*/ 2369818 w 2613660"/>
              <a:gd name="connsiteY1" fmla="*/ 4065270 h 4588721"/>
              <a:gd name="connsiteX2" fmla="*/ 2297428 w 2613660"/>
              <a:gd name="connsiteY2" fmla="*/ 4236720 h 4588721"/>
              <a:gd name="connsiteX3" fmla="*/ 2152650 w 2613660"/>
              <a:gd name="connsiteY3" fmla="*/ 4588510 h 4588721"/>
              <a:gd name="connsiteX4" fmla="*/ 1790700 w 2613660"/>
              <a:gd name="connsiteY4" fmla="*/ 4415790 h 4588721"/>
              <a:gd name="connsiteX5" fmla="*/ 1490980 w 2613660"/>
              <a:gd name="connsiteY5" fmla="*/ 4229100 h 4588721"/>
              <a:gd name="connsiteX6" fmla="*/ 1154430 w 2613660"/>
              <a:gd name="connsiteY6" fmla="*/ 3970020 h 4588721"/>
              <a:gd name="connsiteX7" fmla="*/ 843280 w 2613660"/>
              <a:gd name="connsiteY7" fmla="*/ 3657600 h 4588721"/>
              <a:gd name="connsiteX8" fmla="*/ 556260 w 2613660"/>
              <a:gd name="connsiteY8" fmla="*/ 3307080 h 4588721"/>
              <a:gd name="connsiteX9" fmla="*/ 347980 w 2613660"/>
              <a:gd name="connsiteY9" fmla="*/ 2921000 h 4588721"/>
              <a:gd name="connsiteX10" fmla="*/ 175260 w 2613660"/>
              <a:gd name="connsiteY10" fmla="*/ 2499360 h 4588721"/>
              <a:gd name="connsiteX11" fmla="*/ 95250 w 2613660"/>
              <a:gd name="connsiteY11" fmla="*/ 2179320 h 4588721"/>
              <a:gd name="connsiteX12" fmla="*/ 34290 w 2613660"/>
              <a:gd name="connsiteY12" fmla="*/ 1878330 h 4588721"/>
              <a:gd name="connsiteX13" fmla="*/ 15240 w 2613660"/>
              <a:gd name="connsiteY13" fmla="*/ 1642110 h 4588721"/>
              <a:gd name="connsiteX14" fmla="*/ 0 w 2613660"/>
              <a:gd name="connsiteY14" fmla="*/ 1379220 h 4588721"/>
              <a:gd name="connsiteX15" fmla="*/ 24130 w 2613660"/>
              <a:gd name="connsiteY15" fmla="*/ 1056640 h 4588721"/>
              <a:gd name="connsiteX16" fmla="*/ 106680 w 2613660"/>
              <a:gd name="connsiteY16" fmla="*/ 622300 h 4588721"/>
              <a:gd name="connsiteX17" fmla="*/ 163830 w 2613660"/>
              <a:gd name="connsiteY17" fmla="*/ 392430 h 4588721"/>
              <a:gd name="connsiteX18" fmla="*/ 259080 w 2613660"/>
              <a:gd name="connsiteY18" fmla="*/ 152400 h 4588721"/>
              <a:gd name="connsiteX19" fmla="*/ 335280 w 2613660"/>
              <a:gd name="connsiteY19" fmla="*/ 0 h 4588721"/>
              <a:gd name="connsiteX20" fmla="*/ 1417320 w 2613660"/>
              <a:gd name="connsiteY20" fmla="*/ 511810 h 4588721"/>
              <a:gd name="connsiteX21" fmla="*/ 1306830 w 2613660"/>
              <a:gd name="connsiteY21" fmla="*/ 834390 h 4588721"/>
              <a:gd name="connsiteX22" fmla="*/ 1228090 w 2613660"/>
              <a:gd name="connsiteY22" fmla="*/ 1468120 h 4588721"/>
              <a:gd name="connsiteX23" fmla="*/ 1422400 w 2613660"/>
              <a:gd name="connsiteY23" fmla="*/ 2346960 h 4588721"/>
              <a:gd name="connsiteX24" fmla="*/ 1844040 w 2613660"/>
              <a:gd name="connsiteY24" fmla="*/ 2937510 h 4588721"/>
              <a:gd name="connsiteX25" fmla="*/ 2244088 w 2613660"/>
              <a:gd name="connsiteY25" fmla="*/ 3265170 h 4588721"/>
              <a:gd name="connsiteX26" fmla="*/ 2609850 w 2613660"/>
              <a:gd name="connsiteY26" fmla="*/ 3463290 h 4588721"/>
              <a:gd name="connsiteX0" fmla="*/ 2613660 w 2613660"/>
              <a:gd name="connsiteY0" fmla="*/ 3455670 h 4588721"/>
              <a:gd name="connsiteX1" fmla="*/ 2369818 w 2613660"/>
              <a:gd name="connsiteY1" fmla="*/ 4065270 h 4588721"/>
              <a:gd name="connsiteX2" fmla="*/ 2297428 w 2613660"/>
              <a:gd name="connsiteY2" fmla="*/ 4236720 h 4588721"/>
              <a:gd name="connsiteX3" fmla="*/ 2152650 w 2613660"/>
              <a:gd name="connsiteY3" fmla="*/ 4588510 h 4588721"/>
              <a:gd name="connsiteX4" fmla="*/ 1790700 w 2613660"/>
              <a:gd name="connsiteY4" fmla="*/ 4415790 h 4588721"/>
              <a:gd name="connsiteX5" fmla="*/ 1490980 w 2613660"/>
              <a:gd name="connsiteY5" fmla="*/ 4229100 h 4588721"/>
              <a:gd name="connsiteX6" fmla="*/ 1154430 w 2613660"/>
              <a:gd name="connsiteY6" fmla="*/ 3970020 h 4588721"/>
              <a:gd name="connsiteX7" fmla="*/ 843280 w 2613660"/>
              <a:gd name="connsiteY7" fmla="*/ 3657600 h 4588721"/>
              <a:gd name="connsiteX8" fmla="*/ 556260 w 2613660"/>
              <a:gd name="connsiteY8" fmla="*/ 3307080 h 4588721"/>
              <a:gd name="connsiteX9" fmla="*/ 347980 w 2613660"/>
              <a:gd name="connsiteY9" fmla="*/ 2921000 h 4588721"/>
              <a:gd name="connsiteX10" fmla="*/ 175260 w 2613660"/>
              <a:gd name="connsiteY10" fmla="*/ 2499360 h 4588721"/>
              <a:gd name="connsiteX11" fmla="*/ 95250 w 2613660"/>
              <a:gd name="connsiteY11" fmla="*/ 2179320 h 4588721"/>
              <a:gd name="connsiteX12" fmla="*/ 34290 w 2613660"/>
              <a:gd name="connsiteY12" fmla="*/ 1878330 h 4588721"/>
              <a:gd name="connsiteX13" fmla="*/ 15240 w 2613660"/>
              <a:gd name="connsiteY13" fmla="*/ 1642110 h 4588721"/>
              <a:gd name="connsiteX14" fmla="*/ 0 w 2613660"/>
              <a:gd name="connsiteY14" fmla="*/ 1379220 h 4588721"/>
              <a:gd name="connsiteX15" fmla="*/ 24130 w 2613660"/>
              <a:gd name="connsiteY15" fmla="*/ 1056640 h 4588721"/>
              <a:gd name="connsiteX16" fmla="*/ 106680 w 2613660"/>
              <a:gd name="connsiteY16" fmla="*/ 622300 h 4588721"/>
              <a:gd name="connsiteX17" fmla="*/ 163830 w 2613660"/>
              <a:gd name="connsiteY17" fmla="*/ 392430 h 4588721"/>
              <a:gd name="connsiteX18" fmla="*/ 259080 w 2613660"/>
              <a:gd name="connsiteY18" fmla="*/ 152400 h 4588721"/>
              <a:gd name="connsiteX19" fmla="*/ 335280 w 2613660"/>
              <a:gd name="connsiteY19" fmla="*/ 0 h 4588721"/>
              <a:gd name="connsiteX20" fmla="*/ 1417320 w 2613660"/>
              <a:gd name="connsiteY20" fmla="*/ 511810 h 4588721"/>
              <a:gd name="connsiteX21" fmla="*/ 1306830 w 2613660"/>
              <a:gd name="connsiteY21" fmla="*/ 834390 h 4588721"/>
              <a:gd name="connsiteX22" fmla="*/ 1228090 w 2613660"/>
              <a:gd name="connsiteY22" fmla="*/ 1468120 h 4588721"/>
              <a:gd name="connsiteX23" fmla="*/ 1422400 w 2613660"/>
              <a:gd name="connsiteY23" fmla="*/ 2346960 h 4588721"/>
              <a:gd name="connsiteX24" fmla="*/ 1844040 w 2613660"/>
              <a:gd name="connsiteY24" fmla="*/ 2937510 h 4588721"/>
              <a:gd name="connsiteX25" fmla="*/ 2244088 w 2613660"/>
              <a:gd name="connsiteY25" fmla="*/ 3265170 h 4588721"/>
              <a:gd name="connsiteX26" fmla="*/ 2609850 w 2613660"/>
              <a:gd name="connsiteY26" fmla="*/ 3463290 h 4588721"/>
              <a:gd name="connsiteX0" fmla="*/ 2369818 w 2609850"/>
              <a:gd name="connsiteY0" fmla="*/ 4065270 h 4588721"/>
              <a:gd name="connsiteX1" fmla="*/ 2297428 w 2609850"/>
              <a:gd name="connsiteY1" fmla="*/ 4236720 h 4588721"/>
              <a:gd name="connsiteX2" fmla="*/ 2152650 w 2609850"/>
              <a:gd name="connsiteY2" fmla="*/ 4588510 h 4588721"/>
              <a:gd name="connsiteX3" fmla="*/ 1790700 w 2609850"/>
              <a:gd name="connsiteY3" fmla="*/ 4415790 h 4588721"/>
              <a:gd name="connsiteX4" fmla="*/ 1490980 w 2609850"/>
              <a:gd name="connsiteY4" fmla="*/ 4229100 h 4588721"/>
              <a:gd name="connsiteX5" fmla="*/ 1154430 w 2609850"/>
              <a:gd name="connsiteY5" fmla="*/ 3970020 h 4588721"/>
              <a:gd name="connsiteX6" fmla="*/ 843280 w 2609850"/>
              <a:gd name="connsiteY6" fmla="*/ 3657600 h 4588721"/>
              <a:gd name="connsiteX7" fmla="*/ 556260 w 2609850"/>
              <a:gd name="connsiteY7" fmla="*/ 3307080 h 4588721"/>
              <a:gd name="connsiteX8" fmla="*/ 347980 w 2609850"/>
              <a:gd name="connsiteY8" fmla="*/ 2921000 h 4588721"/>
              <a:gd name="connsiteX9" fmla="*/ 175260 w 2609850"/>
              <a:gd name="connsiteY9" fmla="*/ 2499360 h 4588721"/>
              <a:gd name="connsiteX10" fmla="*/ 95250 w 2609850"/>
              <a:gd name="connsiteY10" fmla="*/ 2179320 h 4588721"/>
              <a:gd name="connsiteX11" fmla="*/ 34290 w 2609850"/>
              <a:gd name="connsiteY11" fmla="*/ 1878330 h 4588721"/>
              <a:gd name="connsiteX12" fmla="*/ 15240 w 2609850"/>
              <a:gd name="connsiteY12" fmla="*/ 1642110 h 4588721"/>
              <a:gd name="connsiteX13" fmla="*/ 0 w 2609850"/>
              <a:gd name="connsiteY13" fmla="*/ 1379220 h 4588721"/>
              <a:gd name="connsiteX14" fmla="*/ 24130 w 2609850"/>
              <a:gd name="connsiteY14" fmla="*/ 1056640 h 4588721"/>
              <a:gd name="connsiteX15" fmla="*/ 106680 w 2609850"/>
              <a:gd name="connsiteY15" fmla="*/ 622300 h 4588721"/>
              <a:gd name="connsiteX16" fmla="*/ 163830 w 2609850"/>
              <a:gd name="connsiteY16" fmla="*/ 392430 h 4588721"/>
              <a:gd name="connsiteX17" fmla="*/ 259080 w 2609850"/>
              <a:gd name="connsiteY17" fmla="*/ 152400 h 4588721"/>
              <a:gd name="connsiteX18" fmla="*/ 335280 w 2609850"/>
              <a:gd name="connsiteY18" fmla="*/ 0 h 4588721"/>
              <a:gd name="connsiteX19" fmla="*/ 1417320 w 2609850"/>
              <a:gd name="connsiteY19" fmla="*/ 511810 h 4588721"/>
              <a:gd name="connsiteX20" fmla="*/ 1306830 w 2609850"/>
              <a:gd name="connsiteY20" fmla="*/ 834390 h 4588721"/>
              <a:gd name="connsiteX21" fmla="*/ 1228090 w 2609850"/>
              <a:gd name="connsiteY21" fmla="*/ 1468120 h 4588721"/>
              <a:gd name="connsiteX22" fmla="*/ 1422400 w 2609850"/>
              <a:gd name="connsiteY22" fmla="*/ 2346960 h 4588721"/>
              <a:gd name="connsiteX23" fmla="*/ 1844040 w 2609850"/>
              <a:gd name="connsiteY23" fmla="*/ 2937510 h 4588721"/>
              <a:gd name="connsiteX24" fmla="*/ 2244088 w 2609850"/>
              <a:gd name="connsiteY24" fmla="*/ 3265170 h 4588721"/>
              <a:gd name="connsiteX25" fmla="*/ 2609850 w 2609850"/>
              <a:gd name="connsiteY25" fmla="*/ 3463290 h 4588721"/>
              <a:gd name="connsiteX0" fmla="*/ 2369818 w 2609850"/>
              <a:gd name="connsiteY0" fmla="*/ 4065270 h 4588510"/>
              <a:gd name="connsiteX1" fmla="*/ 2152650 w 2609850"/>
              <a:gd name="connsiteY1" fmla="*/ 4588510 h 4588510"/>
              <a:gd name="connsiteX2" fmla="*/ 1790700 w 2609850"/>
              <a:gd name="connsiteY2" fmla="*/ 4415790 h 4588510"/>
              <a:gd name="connsiteX3" fmla="*/ 1490980 w 2609850"/>
              <a:gd name="connsiteY3" fmla="*/ 4229100 h 4588510"/>
              <a:gd name="connsiteX4" fmla="*/ 1154430 w 2609850"/>
              <a:gd name="connsiteY4" fmla="*/ 3970020 h 4588510"/>
              <a:gd name="connsiteX5" fmla="*/ 843280 w 2609850"/>
              <a:gd name="connsiteY5" fmla="*/ 3657600 h 4588510"/>
              <a:gd name="connsiteX6" fmla="*/ 556260 w 2609850"/>
              <a:gd name="connsiteY6" fmla="*/ 3307080 h 4588510"/>
              <a:gd name="connsiteX7" fmla="*/ 347980 w 2609850"/>
              <a:gd name="connsiteY7" fmla="*/ 2921000 h 4588510"/>
              <a:gd name="connsiteX8" fmla="*/ 175260 w 2609850"/>
              <a:gd name="connsiteY8" fmla="*/ 2499360 h 4588510"/>
              <a:gd name="connsiteX9" fmla="*/ 95250 w 2609850"/>
              <a:gd name="connsiteY9" fmla="*/ 2179320 h 4588510"/>
              <a:gd name="connsiteX10" fmla="*/ 34290 w 2609850"/>
              <a:gd name="connsiteY10" fmla="*/ 1878330 h 4588510"/>
              <a:gd name="connsiteX11" fmla="*/ 15240 w 2609850"/>
              <a:gd name="connsiteY11" fmla="*/ 1642110 h 4588510"/>
              <a:gd name="connsiteX12" fmla="*/ 0 w 2609850"/>
              <a:gd name="connsiteY12" fmla="*/ 1379220 h 4588510"/>
              <a:gd name="connsiteX13" fmla="*/ 24130 w 2609850"/>
              <a:gd name="connsiteY13" fmla="*/ 1056640 h 4588510"/>
              <a:gd name="connsiteX14" fmla="*/ 106680 w 2609850"/>
              <a:gd name="connsiteY14" fmla="*/ 622300 h 4588510"/>
              <a:gd name="connsiteX15" fmla="*/ 163830 w 2609850"/>
              <a:gd name="connsiteY15" fmla="*/ 392430 h 4588510"/>
              <a:gd name="connsiteX16" fmla="*/ 259080 w 2609850"/>
              <a:gd name="connsiteY16" fmla="*/ 152400 h 4588510"/>
              <a:gd name="connsiteX17" fmla="*/ 335280 w 2609850"/>
              <a:gd name="connsiteY17" fmla="*/ 0 h 4588510"/>
              <a:gd name="connsiteX18" fmla="*/ 1417320 w 2609850"/>
              <a:gd name="connsiteY18" fmla="*/ 511810 h 4588510"/>
              <a:gd name="connsiteX19" fmla="*/ 1306830 w 2609850"/>
              <a:gd name="connsiteY19" fmla="*/ 834390 h 4588510"/>
              <a:gd name="connsiteX20" fmla="*/ 1228090 w 2609850"/>
              <a:gd name="connsiteY20" fmla="*/ 1468120 h 4588510"/>
              <a:gd name="connsiteX21" fmla="*/ 1422400 w 2609850"/>
              <a:gd name="connsiteY21" fmla="*/ 2346960 h 4588510"/>
              <a:gd name="connsiteX22" fmla="*/ 1844040 w 2609850"/>
              <a:gd name="connsiteY22" fmla="*/ 2937510 h 4588510"/>
              <a:gd name="connsiteX23" fmla="*/ 2244088 w 2609850"/>
              <a:gd name="connsiteY23" fmla="*/ 3265170 h 4588510"/>
              <a:gd name="connsiteX24" fmla="*/ 2609850 w 2609850"/>
              <a:gd name="connsiteY24" fmla="*/ 3463290 h 4588510"/>
              <a:gd name="connsiteX0" fmla="*/ 2369818 w 2609850"/>
              <a:gd name="connsiteY0" fmla="*/ 4065270 h 4588510"/>
              <a:gd name="connsiteX1" fmla="*/ 2366008 w 2609850"/>
              <a:gd name="connsiteY1" fmla="*/ 4076701 h 4588510"/>
              <a:gd name="connsiteX2" fmla="*/ 2152650 w 2609850"/>
              <a:gd name="connsiteY2" fmla="*/ 4588510 h 4588510"/>
              <a:gd name="connsiteX3" fmla="*/ 1790700 w 2609850"/>
              <a:gd name="connsiteY3" fmla="*/ 4415790 h 4588510"/>
              <a:gd name="connsiteX4" fmla="*/ 1490980 w 2609850"/>
              <a:gd name="connsiteY4" fmla="*/ 4229100 h 4588510"/>
              <a:gd name="connsiteX5" fmla="*/ 1154430 w 2609850"/>
              <a:gd name="connsiteY5" fmla="*/ 3970020 h 4588510"/>
              <a:gd name="connsiteX6" fmla="*/ 843280 w 2609850"/>
              <a:gd name="connsiteY6" fmla="*/ 3657600 h 4588510"/>
              <a:gd name="connsiteX7" fmla="*/ 556260 w 2609850"/>
              <a:gd name="connsiteY7" fmla="*/ 3307080 h 4588510"/>
              <a:gd name="connsiteX8" fmla="*/ 347980 w 2609850"/>
              <a:gd name="connsiteY8" fmla="*/ 2921000 h 4588510"/>
              <a:gd name="connsiteX9" fmla="*/ 175260 w 2609850"/>
              <a:gd name="connsiteY9" fmla="*/ 2499360 h 4588510"/>
              <a:gd name="connsiteX10" fmla="*/ 95250 w 2609850"/>
              <a:gd name="connsiteY10" fmla="*/ 2179320 h 4588510"/>
              <a:gd name="connsiteX11" fmla="*/ 34290 w 2609850"/>
              <a:gd name="connsiteY11" fmla="*/ 1878330 h 4588510"/>
              <a:gd name="connsiteX12" fmla="*/ 15240 w 2609850"/>
              <a:gd name="connsiteY12" fmla="*/ 1642110 h 4588510"/>
              <a:gd name="connsiteX13" fmla="*/ 0 w 2609850"/>
              <a:gd name="connsiteY13" fmla="*/ 1379220 h 4588510"/>
              <a:gd name="connsiteX14" fmla="*/ 24130 w 2609850"/>
              <a:gd name="connsiteY14" fmla="*/ 1056640 h 4588510"/>
              <a:gd name="connsiteX15" fmla="*/ 106680 w 2609850"/>
              <a:gd name="connsiteY15" fmla="*/ 622300 h 4588510"/>
              <a:gd name="connsiteX16" fmla="*/ 163830 w 2609850"/>
              <a:gd name="connsiteY16" fmla="*/ 392430 h 4588510"/>
              <a:gd name="connsiteX17" fmla="*/ 259080 w 2609850"/>
              <a:gd name="connsiteY17" fmla="*/ 152400 h 4588510"/>
              <a:gd name="connsiteX18" fmla="*/ 335280 w 2609850"/>
              <a:gd name="connsiteY18" fmla="*/ 0 h 4588510"/>
              <a:gd name="connsiteX19" fmla="*/ 1417320 w 2609850"/>
              <a:gd name="connsiteY19" fmla="*/ 511810 h 4588510"/>
              <a:gd name="connsiteX20" fmla="*/ 1306830 w 2609850"/>
              <a:gd name="connsiteY20" fmla="*/ 834390 h 4588510"/>
              <a:gd name="connsiteX21" fmla="*/ 1228090 w 2609850"/>
              <a:gd name="connsiteY21" fmla="*/ 1468120 h 4588510"/>
              <a:gd name="connsiteX22" fmla="*/ 1422400 w 2609850"/>
              <a:gd name="connsiteY22" fmla="*/ 2346960 h 4588510"/>
              <a:gd name="connsiteX23" fmla="*/ 1844040 w 2609850"/>
              <a:gd name="connsiteY23" fmla="*/ 2937510 h 4588510"/>
              <a:gd name="connsiteX24" fmla="*/ 2244088 w 2609850"/>
              <a:gd name="connsiteY24" fmla="*/ 3265170 h 4588510"/>
              <a:gd name="connsiteX25" fmla="*/ 2609850 w 2609850"/>
              <a:gd name="connsiteY25" fmla="*/ 3463290 h 4588510"/>
              <a:gd name="connsiteX0" fmla="*/ 2369818 w 2609850"/>
              <a:gd name="connsiteY0" fmla="*/ 4065270 h 4588510"/>
              <a:gd name="connsiteX1" fmla="*/ 2366008 w 2609850"/>
              <a:gd name="connsiteY1" fmla="*/ 4076701 h 4588510"/>
              <a:gd name="connsiteX2" fmla="*/ 2152650 w 2609850"/>
              <a:gd name="connsiteY2" fmla="*/ 4588510 h 4588510"/>
              <a:gd name="connsiteX3" fmla="*/ 1790700 w 2609850"/>
              <a:gd name="connsiteY3" fmla="*/ 4415790 h 4588510"/>
              <a:gd name="connsiteX4" fmla="*/ 1490980 w 2609850"/>
              <a:gd name="connsiteY4" fmla="*/ 4229100 h 4588510"/>
              <a:gd name="connsiteX5" fmla="*/ 1154430 w 2609850"/>
              <a:gd name="connsiteY5" fmla="*/ 3970020 h 4588510"/>
              <a:gd name="connsiteX6" fmla="*/ 843280 w 2609850"/>
              <a:gd name="connsiteY6" fmla="*/ 3657600 h 4588510"/>
              <a:gd name="connsiteX7" fmla="*/ 556260 w 2609850"/>
              <a:gd name="connsiteY7" fmla="*/ 3307080 h 4588510"/>
              <a:gd name="connsiteX8" fmla="*/ 347980 w 2609850"/>
              <a:gd name="connsiteY8" fmla="*/ 2921000 h 4588510"/>
              <a:gd name="connsiteX9" fmla="*/ 175260 w 2609850"/>
              <a:gd name="connsiteY9" fmla="*/ 2499360 h 4588510"/>
              <a:gd name="connsiteX10" fmla="*/ 95250 w 2609850"/>
              <a:gd name="connsiteY10" fmla="*/ 2179320 h 4588510"/>
              <a:gd name="connsiteX11" fmla="*/ 34290 w 2609850"/>
              <a:gd name="connsiteY11" fmla="*/ 1878330 h 4588510"/>
              <a:gd name="connsiteX12" fmla="*/ 15240 w 2609850"/>
              <a:gd name="connsiteY12" fmla="*/ 1642110 h 4588510"/>
              <a:gd name="connsiteX13" fmla="*/ 0 w 2609850"/>
              <a:gd name="connsiteY13" fmla="*/ 1379220 h 4588510"/>
              <a:gd name="connsiteX14" fmla="*/ 24130 w 2609850"/>
              <a:gd name="connsiteY14" fmla="*/ 1056640 h 4588510"/>
              <a:gd name="connsiteX15" fmla="*/ 106680 w 2609850"/>
              <a:gd name="connsiteY15" fmla="*/ 622300 h 4588510"/>
              <a:gd name="connsiteX16" fmla="*/ 163830 w 2609850"/>
              <a:gd name="connsiteY16" fmla="*/ 392430 h 4588510"/>
              <a:gd name="connsiteX17" fmla="*/ 259080 w 2609850"/>
              <a:gd name="connsiteY17" fmla="*/ 152400 h 4588510"/>
              <a:gd name="connsiteX18" fmla="*/ 335280 w 2609850"/>
              <a:gd name="connsiteY18" fmla="*/ 0 h 4588510"/>
              <a:gd name="connsiteX19" fmla="*/ 1417320 w 2609850"/>
              <a:gd name="connsiteY19" fmla="*/ 511810 h 4588510"/>
              <a:gd name="connsiteX20" fmla="*/ 1306830 w 2609850"/>
              <a:gd name="connsiteY20" fmla="*/ 834390 h 4588510"/>
              <a:gd name="connsiteX21" fmla="*/ 1228090 w 2609850"/>
              <a:gd name="connsiteY21" fmla="*/ 1468120 h 4588510"/>
              <a:gd name="connsiteX22" fmla="*/ 1422400 w 2609850"/>
              <a:gd name="connsiteY22" fmla="*/ 2346960 h 4588510"/>
              <a:gd name="connsiteX23" fmla="*/ 1844040 w 2609850"/>
              <a:gd name="connsiteY23" fmla="*/ 2937510 h 4588510"/>
              <a:gd name="connsiteX24" fmla="*/ 2244088 w 2609850"/>
              <a:gd name="connsiteY24" fmla="*/ 3265170 h 4588510"/>
              <a:gd name="connsiteX25" fmla="*/ 2609850 w 2609850"/>
              <a:gd name="connsiteY25" fmla="*/ 3463290 h 4588510"/>
              <a:gd name="connsiteX0" fmla="*/ 2369818 w 2609850"/>
              <a:gd name="connsiteY0" fmla="*/ 4065270 h 4588510"/>
              <a:gd name="connsiteX1" fmla="*/ 2366008 w 2609850"/>
              <a:gd name="connsiteY1" fmla="*/ 4076701 h 4588510"/>
              <a:gd name="connsiteX2" fmla="*/ 2152650 w 2609850"/>
              <a:gd name="connsiteY2" fmla="*/ 4588510 h 4588510"/>
              <a:gd name="connsiteX3" fmla="*/ 1790700 w 2609850"/>
              <a:gd name="connsiteY3" fmla="*/ 4415790 h 4588510"/>
              <a:gd name="connsiteX4" fmla="*/ 1490980 w 2609850"/>
              <a:gd name="connsiteY4" fmla="*/ 4229100 h 4588510"/>
              <a:gd name="connsiteX5" fmla="*/ 1154430 w 2609850"/>
              <a:gd name="connsiteY5" fmla="*/ 3970020 h 4588510"/>
              <a:gd name="connsiteX6" fmla="*/ 843280 w 2609850"/>
              <a:gd name="connsiteY6" fmla="*/ 3657600 h 4588510"/>
              <a:gd name="connsiteX7" fmla="*/ 556260 w 2609850"/>
              <a:gd name="connsiteY7" fmla="*/ 3307080 h 4588510"/>
              <a:gd name="connsiteX8" fmla="*/ 347980 w 2609850"/>
              <a:gd name="connsiteY8" fmla="*/ 2921000 h 4588510"/>
              <a:gd name="connsiteX9" fmla="*/ 175260 w 2609850"/>
              <a:gd name="connsiteY9" fmla="*/ 2499360 h 4588510"/>
              <a:gd name="connsiteX10" fmla="*/ 95250 w 2609850"/>
              <a:gd name="connsiteY10" fmla="*/ 2179320 h 4588510"/>
              <a:gd name="connsiteX11" fmla="*/ 34290 w 2609850"/>
              <a:gd name="connsiteY11" fmla="*/ 1878330 h 4588510"/>
              <a:gd name="connsiteX12" fmla="*/ 15240 w 2609850"/>
              <a:gd name="connsiteY12" fmla="*/ 1642110 h 4588510"/>
              <a:gd name="connsiteX13" fmla="*/ 0 w 2609850"/>
              <a:gd name="connsiteY13" fmla="*/ 1379220 h 4588510"/>
              <a:gd name="connsiteX14" fmla="*/ 24130 w 2609850"/>
              <a:gd name="connsiteY14" fmla="*/ 1056640 h 4588510"/>
              <a:gd name="connsiteX15" fmla="*/ 106680 w 2609850"/>
              <a:gd name="connsiteY15" fmla="*/ 622300 h 4588510"/>
              <a:gd name="connsiteX16" fmla="*/ 163830 w 2609850"/>
              <a:gd name="connsiteY16" fmla="*/ 392430 h 4588510"/>
              <a:gd name="connsiteX17" fmla="*/ 259080 w 2609850"/>
              <a:gd name="connsiteY17" fmla="*/ 152400 h 4588510"/>
              <a:gd name="connsiteX18" fmla="*/ 335280 w 2609850"/>
              <a:gd name="connsiteY18" fmla="*/ 0 h 4588510"/>
              <a:gd name="connsiteX19" fmla="*/ 1417320 w 2609850"/>
              <a:gd name="connsiteY19" fmla="*/ 511810 h 4588510"/>
              <a:gd name="connsiteX20" fmla="*/ 1306830 w 2609850"/>
              <a:gd name="connsiteY20" fmla="*/ 834390 h 4588510"/>
              <a:gd name="connsiteX21" fmla="*/ 1228090 w 2609850"/>
              <a:gd name="connsiteY21" fmla="*/ 1468120 h 4588510"/>
              <a:gd name="connsiteX22" fmla="*/ 1422400 w 2609850"/>
              <a:gd name="connsiteY22" fmla="*/ 2346960 h 4588510"/>
              <a:gd name="connsiteX23" fmla="*/ 1844040 w 2609850"/>
              <a:gd name="connsiteY23" fmla="*/ 2937510 h 4588510"/>
              <a:gd name="connsiteX24" fmla="*/ 2244088 w 2609850"/>
              <a:gd name="connsiteY24" fmla="*/ 3265170 h 4588510"/>
              <a:gd name="connsiteX25" fmla="*/ 2609850 w 2609850"/>
              <a:gd name="connsiteY25" fmla="*/ 3463290 h 4588510"/>
              <a:gd name="connsiteX0" fmla="*/ 2369818 w 2609850"/>
              <a:gd name="connsiteY0" fmla="*/ 4065270 h 4588510"/>
              <a:gd name="connsiteX1" fmla="*/ 2152650 w 2609850"/>
              <a:gd name="connsiteY1" fmla="*/ 4588510 h 4588510"/>
              <a:gd name="connsiteX2" fmla="*/ 1790700 w 2609850"/>
              <a:gd name="connsiteY2" fmla="*/ 4415790 h 4588510"/>
              <a:gd name="connsiteX3" fmla="*/ 1490980 w 2609850"/>
              <a:gd name="connsiteY3" fmla="*/ 4229100 h 4588510"/>
              <a:gd name="connsiteX4" fmla="*/ 1154430 w 2609850"/>
              <a:gd name="connsiteY4" fmla="*/ 3970020 h 4588510"/>
              <a:gd name="connsiteX5" fmla="*/ 843280 w 2609850"/>
              <a:gd name="connsiteY5" fmla="*/ 3657600 h 4588510"/>
              <a:gd name="connsiteX6" fmla="*/ 556260 w 2609850"/>
              <a:gd name="connsiteY6" fmla="*/ 3307080 h 4588510"/>
              <a:gd name="connsiteX7" fmla="*/ 347980 w 2609850"/>
              <a:gd name="connsiteY7" fmla="*/ 2921000 h 4588510"/>
              <a:gd name="connsiteX8" fmla="*/ 175260 w 2609850"/>
              <a:gd name="connsiteY8" fmla="*/ 2499360 h 4588510"/>
              <a:gd name="connsiteX9" fmla="*/ 95250 w 2609850"/>
              <a:gd name="connsiteY9" fmla="*/ 2179320 h 4588510"/>
              <a:gd name="connsiteX10" fmla="*/ 34290 w 2609850"/>
              <a:gd name="connsiteY10" fmla="*/ 1878330 h 4588510"/>
              <a:gd name="connsiteX11" fmla="*/ 15240 w 2609850"/>
              <a:gd name="connsiteY11" fmla="*/ 1642110 h 4588510"/>
              <a:gd name="connsiteX12" fmla="*/ 0 w 2609850"/>
              <a:gd name="connsiteY12" fmla="*/ 1379220 h 4588510"/>
              <a:gd name="connsiteX13" fmla="*/ 24130 w 2609850"/>
              <a:gd name="connsiteY13" fmla="*/ 1056640 h 4588510"/>
              <a:gd name="connsiteX14" fmla="*/ 106680 w 2609850"/>
              <a:gd name="connsiteY14" fmla="*/ 622300 h 4588510"/>
              <a:gd name="connsiteX15" fmla="*/ 163830 w 2609850"/>
              <a:gd name="connsiteY15" fmla="*/ 392430 h 4588510"/>
              <a:gd name="connsiteX16" fmla="*/ 259080 w 2609850"/>
              <a:gd name="connsiteY16" fmla="*/ 152400 h 4588510"/>
              <a:gd name="connsiteX17" fmla="*/ 335280 w 2609850"/>
              <a:gd name="connsiteY17" fmla="*/ 0 h 4588510"/>
              <a:gd name="connsiteX18" fmla="*/ 1417320 w 2609850"/>
              <a:gd name="connsiteY18" fmla="*/ 511810 h 4588510"/>
              <a:gd name="connsiteX19" fmla="*/ 1306830 w 2609850"/>
              <a:gd name="connsiteY19" fmla="*/ 834390 h 4588510"/>
              <a:gd name="connsiteX20" fmla="*/ 1228090 w 2609850"/>
              <a:gd name="connsiteY20" fmla="*/ 1468120 h 4588510"/>
              <a:gd name="connsiteX21" fmla="*/ 1422400 w 2609850"/>
              <a:gd name="connsiteY21" fmla="*/ 2346960 h 4588510"/>
              <a:gd name="connsiteX22" fmla="*/ 1844040 w 2609850"/>
              <a:gd name="connsiteY22" fmla="*/ 2937510 h 4588510"/>
              <a:gd name="connsiteX23" fmla="*/ 2244088 w 2609850"/>
              <a:gd name="connsiteY23" fmla="*/ 3265170 h 4588510"/>
              <a:gd name="connsiteX24" fmla="*/ 2609850 w 2609850"/>
              <a:gd name="connsiteY24" fmla="*/ 3463290 h 4588510"/>
              <a:gd name="connsiteX0" fmla="*/ 2152650 w 2609850"/>
              <a:gd name="connsiteY0" fmla="*/ 4588510 h 4588510"/>
              <a:gd name="connsiteX1" fmla="*/ 1790700 w 2609850"/>
              <a:gd name="connsiteY1" fmla="*/ 4415790 h 4588510"/>
              <a:gd name="connsiteX2" fmla="*/ 1490980 w 2609850"/>
              <a:gd name="connsiteY2" fmla="*/ 4229100 h 4588510"/>
              <a:gd name="connsiteX3" fmla="*/ 1154430 w 2609850"/>
              <a:gd name="connsiteY3" fmla="*/ 3970020 h 4588510"/>
              <a:gd name="connsiteX4" fmla="*/ 843280 w 2609850"/>
              <a:gd name="connsiteY4" fmla="*/ 3657600 h 4588510"/>
              <a:gd name="connsiteX5" fmla="*/ 556260 w 2609850"/>
              <a:gd name="connsiteY5" fmla="*/ 3307080 h 4588510"/>
              <a:gd name="connsiteX6" fmla="*/ 347980 w 2609850"/>
              <a:gd name="connsiteY6" fmla="*/ 2921000 h 4588510"/>
              <a:gd name="connsiteX7" fmla="*/ 175260 w 2609850"/>
              <a:gd name="connsiteY7" fmla="*/ 2499360 h 4588510"/>
              <a:gd name="connsiteX8" fmla="*/ 95250 w 2609850"/>
              <a:gd name="connsiteY8" fmla="*/ 2179320 h 4588510"/>
              <a:gd name="connsiteX9" fmla="*/ 34290 w 2609850"/>
              <a:gd name="connsiteY9" fmla="*/ 1878330 h 4588510"/>
              <a:gd name="connsiteX10" fmla="*/ 15240 w 2609850"/>
              <a:gd name="connsiteY10" fmla="*/ 1642110 h 4588510"/>
              <a:gd name="connsiteX11" fmla="*/ 0 w 2609850"/>
              <a:gd name="connsiteY11" fmla="*/ 1379220 h 4588510"/>
              <a:gd name="connsiteX12" fmla="*/ 24130 w 2609850"/>
              <a:gd name="connsiteY12" fmla="*/ 1056640 h 4588510"/>
              <a:gd name="connsiteX13" fmla="*/ 106680 w 2609850"/>
              <a:gd name="connsiteY13" fmla="*/ 622300 h 4588510"/>
              <a:gd name="connsiteX14" fmla="*/ 163830 w 2609850"/>
              <a:gd name="connsiteY14" fmla="*/ 392430 h 4588510"/>
              <a:gd name="connsiteX15" fmla="*/ 259080 w 2609850"/>
              <a:gd name="connsiteY15" fmla="*/ 152400 h 4588510"/>
              <a:gd name="connsiteX16" fmla="*/ 335280 w 2609850"/>
              <a:gd name="connsiteY16" fmla="*/ 0 h 4588510"/>
              <a:gd name="connsiteX17" fmla="*/ 1417320 w 2609850"/>
              <a:gd name="connsiteY17" fmla="*/ 511810 h 4588510"/>
              <a:gd name="connsiteX18" fmla="*/ 1306830 w 2609850"/>
              <a:gd name="connsiteY18" fmla="*/ 834390 h 4588510"/>
              <a:gd name="connsiteX19" fmla="*/ 1228090 w 2609850"/>
              <a:gd name="connsiteY19" fmla="*/ 1468120 h 4588510"/>
              <a:gd name="connsiteX20" fmla="*/ 1422400 w 2609850"/>
              <a:gd name="connsiteY20" fmla="*/ 2346960 h 4588510"/>
              <a:gd name="connsiteX21" fmla="*/ 1844040 w 2609850"/>
              <a:gd name="connsiteY21" fmla="*/ 2937510 h 4588510"/>
              <a:gd name="connsiteX22" fmla="*/ 2244088 w 2609850"/>
              <a:gd name="connsiteY22" fmla="*/ 3265170 h 4588510"/>
              <a:gd name="connsiteX23" fmla="*/ 2609850 w 2609850"/>
              <a:gd name="connsiteY23" fmla="*/ 3463290 h 458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09850" h="4588510">
                <a:moveTo>
                  <a:pt x="2152650" y="4588510"/>
                </a:moveTo>
                <a:cubicBezTo>
                  <a:pt x="2038350" y="4524587"/>
                  <a:pt x="1905000" y="4479713"/>
                  <a:pt x="1790700" y="4415790"/>
                </a:cubicBezTo>
                <a:lnTo>
                  <a:pt x="1490980" y="4229100"/>
                </a:lnTo>
                <a:cubicBezTo>
                  <a:pt x="1385147" y="4136390"/>
                  <a:pt x="1260263" y="4062730"/>
                  <a:pt x="1154430" y="3970020"/>
                </a:cubicBezTo>
                <a:lnTo>
                  <a:pt x="843280" y="3657600"/>
                </a:lnTo>
                <a:cubicBezTo>
                  <a:pt x="759037" y="3531870"/>
                  <a:pt x="640503" y="3432810"/>
                  <a:pt x="556260" y="3307080"/>
                </a:cubicBezTo>
                <a:lnTo>
                  <a:pt x="347980" y="2921000"/>
                </a:lnTo>
                <a:cubicBezTo>
                  <a:pt x="300567" y="2772833"/>
                  <a:pt x="222673" y="2647527"/>
                  <a:pt x="175260" y="2499360"/>
                </a:cubicBezTo>
                <a:lnTo>
                  <a:pt x="95250" y="2179320"/>
                </a:lnTo>
                <a:cubicBezTo>
                  <a:pt x="81280" y="2081530"/>
                  <a:pt x="48260" y="1976120"/>
                  <a:pt x="34290" y="1878330"/>
                </a:cubicBezTo>
                <a:lnTo>
                  <a:pt x="15240" y="1642110"/>
                </a:lnTo>
                <a:cubicBezTo>
                  <a:pt x="15240" y="1555750"/>
                  <a:pt x="0" y="1465580"/>
                  <a:pt x="0" y="1379220"/>
                </a:cubicBezTo>
                <a:lnTo>
                  <a:pt x="24130" y="1056640"/>
                </a:lnTo>
                <a:lnTo>
                  <a:pt x="106680" y="622300"/>
                </a:lnTo>
                <a:cubicBezTo>
                  <a:pt x="133350" y="546947"/>
                  <a:pt x="137160" y="467783"/>
                  <a:pt x="163830" y="392430"/>
                </a:cubicBezTo>
                <a:lnTo>
                  <a:pt x="259080" y="152400"/>
                </a:lnTo>
                <a:lnTo>
                  <a:pt x="335280" y="0"/>
                </a:lnTo>
                <a:lnTo>
                  <a:pt x="1417320" y="511810"/>
                </a:lnTo>
                <a:cubicBezTo>
                  <a:pt x="1393190" y="610447"/>
                  <a:pt x="1330960" y="735753"/>
                  <a:pt x="1306830" y="834390"/>
                </a:cubicBezTo>
                <a:cubicBezTo>
                  <a:pt x="1275292" y="970280"/>
                  <a:pt x="1216448" y="1226185"/>
                  <a:pt x="1228090" y="1468120"/>
                </a:cubicBezTo>
                <a:cubicBezTo>
                  <a:pt x="1239732" y="1710055"/>
                  <a:pt x="1312757" y="2129367"/>
                  <a:pt x="1422400" y="2346960"/>
                </a:cubicBezTo>
                <a:cubicBezTo>
                  <a:pt x="1532043" y="2564553"/>
                  <a:pt x="1702647" y="2790190"/>
                  <a:pt x="1844040" y="2937510"/>
                </a:cubicBezTo>
                <a:cubicBezTo>
                  <a:pt x="1985433" y="3084830"/>
                  <a:pt x="2116453" y="3177540"/>
                  <a:pt x="2244088" y="3265170"/>
                </a:cubicBezTo>
                <a:cubicBezTo>
                  <a:pt x="2371723" y="3352800"/>
                  <a:pt x="2553335" y="3424555"/>
                  <a:pt x="2609850" y="3463290"/>
                </a:cubicBezTo>
              </a:path>
            </a:pathLst>
          </a:cu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1" name="フリーフォーム 1040"/>
          <p:cNvSpPr/>
          <p:nvPr/>
        </p:nvSpPr>
        <p:spPr>
          <a:xfrm>
            <a:off x="1283213" y="3156349"/>
            <a:ext cx="1479079" cy="4486258"/>
          </a:xfrm>
          <a:custGeom>
            <a:avLst/>
            <a:gdLst>
              <a:gd name="connsiteX0" fmla="*/ 368300 w 1587500"/>
              <a:gd name="connsiteY0" fmla="*/ 0 h 4826000"/>
              <a:gd name="connsiteX1" fmla="*/ 1346200 w 1587500"/>
              <a:gd name="connsiteY1" fmla="*/ 457200 h 4826000"/>
              <a:gd name="connsiteX2" fmla="*/ 1079500 w 1587500"/>
              <a:gd name="connsiteY2" fmla="*/ 1193800 h 4826000"/>
              <a:gd name="connsiteX3" fmla="*/ 990600 w 1587500"/>
              <a:gd name="connsiteY3" fmla="*/ 2222500 h 4826000"/>
              <a:gd name="connsiteX4" fmla="*/ 1143000 w 1587500"/>
              <a:gd name="connsiteY4" fmla="*/ 3263900 h 4826000"/>
              <a:gd name="connsiteX5" fmla="*/ 1320800 w 1587500"/>
              <a:gd name="connsiteY5" fmla="*/ 3860800 h 4826000"/>
              <a:gd name="connsiteX6" fmla="*/ 1587500 w 1587500"/>
              <a:gd name="connsiteY6" fmla="*/ 4216400 h 4826000"/>
              <a:gd name="connsiteX7" fmla="*/ 723900 w 1587500"/>
              <a:gd name="connsiteY7" fmla="*/ 4826000 h 4826000"/>
              <a:gd name="connsiteX8" fmla="*/ 317500 w 1587500"/>
              <a:gd name="connsiteY8" fmla="*/ 4089400 h 4826000"/>
              <a:gd name="connsiteX9" fmla="*/ 50800 w 1587500"/>
              <a:gd name="connsiteY9" fmla="*/ 2857500 h 4826000"/>
              <a:gd name="connsiteX10" fmla="*/ 0 w 1587500"/>
              <a:gd name="connsiteY10" fmla="*/ 2108200 h 4826000"/>
              <a:gd name="connsiteX11" fmla="*/ 38100 w 1587500"/>
              <a:gd name="connsiteY11" fmla="*/ 1320800 h 4826000"/>
              <a:gd name="connsiteX12" fmla="*/ 190500 w 1587500"/>
              <a:gd name="connsiteY12" fmla="*/ 647700 h 4826000"/>
              <a:gd name="connsiteX13" fmla="*/ 368300 w 1587500"/>
              <a:gd name="connsiteY13" fmla="*/ 0 h 4826000"/>
              <a:gd name="connsiteX0" fmla="*/ 368300 w 1587500"/>
              <a:gd name="connsiteY0" fmla="*/ 0 h 4826000"/>
              <a:gd name="connsiteX1" fmla="*/ 1346200 w 1587500"/>
              <a:gd name="connsiteY1" fmla="*/ 457200 h 4826000"/>
              <a:gd name="connsiteX2" fmla="*/ 1079500 w 1587500"/>
              <a:gd name="connsiteY2" fmla="*/ 1193800 h 4826000"/>
              <a:gd name="connsiteX3" fmla="*/ 990600 w 1587500"/>
              <a:gd name="connsiteY3" fmla="*/ 2222500 h 4826000"/>
              <a:gd name="connsiteX4" fmla="*/ 1143000 w 1587500"/>
              <a:gd name="connsiteY4" fmla="*/ 3263900 h 4826000"/>
              <a:gd name="connsiteX5" fmla="*/ 1338385 w 1587500"/>
              <a:gd name="connsiteY5" fmla="*/ 3843216 h 4826000"/>
              <a:gd name="connsiteX6" fmla="*/ 1587500 w 1587500"/>
              <a:gd name="connsiteY6" fmla="*/ 4216400 h 4826000"/>
              <a:gd name="connsiteX7" fmla="*/ 723900 w 1587500"/>
              <a:gd name="connsiteY7" fmla="*/ 4826000 h 4826000"/>
              <a:gd name="connsiteX8" fmla="*/ 317500 w 1587500"/>
              <a:gd name="connsiteY8" fmla="*/ 4089400 h 4826000"/>
              <a:gd name="connsiteX9" fmla="*/ 50800 w 1587500"/>
              <a:gd name="connsiteY9" fmla="*/ 2857500 h 4826000"/>
              <a:gd name="connsiteX10" fmla="*/ 0 w 1587500"/>
              <a:gd name="connsiteY10" fmla="*/ 2108200 h 4826000"/>
              <a:gd name="connsiteX11" fmla="*/ 38100 w 1587500"/>
              <a:gd name="connsiteY11" fmla="*/ 1320800 h 4826000"/>
              <a:gd name="connsiteX12" fmla="*/ 190500 w 1587500"/>
              <a:gd name="connsiteY12" fmla="*/ 647700 h 4826000"/>
              <a:gd name="connsiteX13" fmla="*/ 368300 w 1587500"/>
              <a:gd name="connsiteY13" fmla="*/ 0 h 4826000"/>
              <a:gd name="connsiteX0" fmla="*/ 368300 w 1587500"/>
              <a:gd name="connsiteY0" fmla="*/ 0 h 4826000"/>
              <a:gd name="connsiteX1" fmla="*/ 1346200 w 1587500"/>
              <a:gd name="connsiteY1" fmla="*/ 457200 h 4826000"/>
              <a:gd name="connsiteX2" fmla="*/ 1079500 w 1587500"/>
              <a:gd name="connsiteY2" fmla="*/ 1193800 h 4826000"/>
              <a:gd name="connsiteX3" fmla="*/ 990600 w 1587500"/>
              <a:gd name="connsiteY3" fmla="*/ 2222500 h 4826000"/>
              <a:gd name="connsiteX4" fmla="*/ 1143000 w 1587500"/>
              <a:gd name="connsiteY4" fmla="*/ 3263900 h 4826000"/>
              <a:gd name="connsiteX5" fmla="*/ 1338385 w 1587500"/>
              <a:gd name="connsiteY5" fmla="*/ 3843216 h 4826000"/>
              <a:gd name="connsiteX6" fmla="*/ 1587500 w 1587500"/>
              <a:gd name="connsiteY6" fmla="*/ 4216400 h 4826000"/>
              <a:gd name="connsiteX7" fmla="*/ 723900 w 1587500"/>
              <a:gd name="connsiteY7" fmla="*/ 4826000 h 4826000"/>
              <a:gd name="connsiteX8" fmla="*/ 358531 w 1587500"/>
              <a:gd name="connsiteY8" fmla="*/ 4089400 h 4826000"/>
              <a:gd name="connsiteX9" fmla="*/ 50800 w 1587500"/>
              <a:gd name="connsiteY9" fmla="*/ 2857500 h 4826000"/>
              <a:gd name="connsiteX10" fmla="*/ 0 w 1587500"/>
              <a:gd name="connsiteY10" fmla="*/ 2108200 h 4826000"/>
              <a:gd name="connsiteX11" fmla="*/ 38100 w 1587500"/>
              <a:gd name="connsiteY11" fmla="*/ 1320800 h 4826000"/>
              <a:gd name="connsiteX12" fmla="*/ 190500 w 1587500"/>
              <a:gd name="connsiteY12" fmla="*/ 647700 h 4826000"/>
              <a:gd name="connsiteX13" fmla="*/ 368300 w 1587500"/>
              <a:gd name="connsiteY13" fmla="*/ 0 h 4826000"/>
              <a:gd name="connsiteX0" fmla="*/ 368300 w 1587500"/>
              <a:gd name="connsiteY0" fmla="*/ 0 h 4826000"/>
              <a:gd name="connsiteX1" fmla="*/ 1346200 w 1587500"/>
              <a:gd name="connsiteY1" fmla="*/ 457200 h 4826000"/>
              <a:gd name="connsiteX2" fmla="*/ 1079500 w 1587500"/>
              <a:gd name="connsiteY2" fmla="*/ 1193800 h 4826000"/>
              <a:gd name="connsiteX3" fmla="*/ 990600 w 1587500"/>
              <a:gd name="connsiteY3" fmla="*/ 2222500 h 4826000"/>
              <a:gd name="connsiteX4" fmla="*/ 1143000 w 1587500"/>
              <a:gd name="connsiteY4" fmla="*/ 3263900 h 4826000"/>
              <a:gd name="connsiteX5" fmla="*/ 1338385 w 1587500"/>
              <a:gd name="connsiteY5" fmla="*/ 3843216 h 4826000"/>
              <a:gd name="connsiteX6" fmla="*/ 1587500 w 1587500"/>
              <a:gd name="connsiteY6" fmla="*/ 4216400 h 4826000"/>
              <a:gd name="connsiteX7" fmla="*/ 723900 w 1587500"/>
              <a:gd name="connsiteY7" fmla="*/ 4826000 h 4826000"/>
              <a:gd name="connsiteX8" fmla="*/ 485531 w 1587500"/>
              <a:gd name="connsiteY8" fmla="*/ 4413738 h 4826000"/>
              <a:gd name="connsiteX9" fmla="*/ 358531 w 1587500"/>
              <a:gd name="connsiteY9" fmla="*/ 4089400 h 4826000"/>
              <a:gd name="connsiteX10" fmla="*/ 50800 w 1587500"/>
              <a:gd name="connsiteY10" fmla="*/ 2857500 h 4826000"/>
              <a:gd name="connsiteX11" fmla="*/ 0 w 1587500"/>
              <a:gd name="connsiteY11" fmla="*/ 2108200 h 4826000"/>
              <a:gd name="connsiteX12" fmla="*/ 38100 w 1587500"/>
              <a:gd name="connsiteY12" fmla="*/ 1320800 h 4826000"/>
              <a:gd name="connsiteX13" fmla="*/ 190500 w 1587500"/>
              <a:gd name="connsiteY13" fmla="*/ 647700 h 4826000"/>
              <a:gd name="connsiteX14" fmla="*/ 368300 w 1587500"/>
              <a:gd name="connsiteY14" fmla="*/ 0 h 4826000"/>
              <a:gd name="connsiteX0" fmla="*/ 368300 w 1587500"/>
              <a:gd name="connsiteY0" fmla="*/ 0 h 4826000"/>
              <a:gd name="connsiteX1" fmla="*/ 1346200 w 1587500"/>
              <a:gd name="connsiteY1" fmla="*/ 457200 h 4826000"/>
              <a:gd name="connsiteX2" fmla="*/ 1079500 w 1587500"/>
              <a:gd name="connsiteY2" fmla="*/ 1193800 h 4826000"/>
              <a:gd name="connsiteX3" fmla="*/ 990600 w 1587500"/>
              <a:gd name="connsiteY3" fmla="*/ 2222500 h 4826000"/>
              <a:gd name="connsiteX4" fmla="*/ 1143000 w 1587500"/>
              <a:gd name="connsiteY4" fmla="*/ 3263900 h 4826000"/>
              <a:gd name="connsiteX5" fmla="*/ 1338385 w 1587500"/>
              <a:gd name="connsiteY5" fmla="*/ 3843216 h 4826000"/>
              <a:gd name="connsiteX6" fmla="*/ 1587500 w 1587500"/>
              <a:gd name="connsiteY6" fmla="*/ 4216400 h 4826000"/>
              <a:gd name="connsiteX7" fmla="*/ 723900 w 1587500"/>
              <a:gd name="connsiteY7" fmla="*/ 4826000 h 4826000"/>
              <a:gd name="connsiteX8" fmla="*/ 485531 w 1587500"/>
              <a:gd name="connsiteY8" fmla="*/ 4413738 h 4826000"/>
              <a:gd name="connsiteX9" fmla="*/ 358531 w 1587500"/>
              <a:gd name="connsiteY9" fmla="*/ 4089400 h 4826000"/>
              <a:gd name="connsiteX10" fmla="*/ 210038 w 1587500"/>
              <a:gd name="connsiteY10" fmla="*/ 3610708 h 4826000"/>
              <a:gd name="connsiteX11" fmla="*/ 50800 w 1587500"/>
              <a:gd name="connsiteY11" fmla="*/ 2857500 h 4826000"/>
              <a:gd name="connsiteX12" fmla="*/ 0 w 1587500"/>
              <a:gd name="connsiteY12" fmla="*/ 2108200 h 4826000"/>
              <a:gd name="connsiteX13" fmla="*/ 38100 w 1587500"/>
              <a:gd name="connsiteY13" fmla="*/ 1320800 h 4826000"/>
              <a:gd name="connsiteX14" fmla="*/ 190500 w 1587500"/>
              <a:gd name="connsiteY14" fmla="*/ 647700 h 4826000"/>
              <a:gd name="connsiteX15" fmla="*/ 368300 w 1587500"/>
              <a:gd name="connsiteY15" fmla="*/ 0 h 4826000"/>
              <a:gd name="connsiteX0" fmla="*/ 368300 w 1587500"/>
              <a:gd name="connsiteY0" fmla="*/ 0 h 4826000"/>
              <a:gd name="connsiteX1" fmla="*/ 1346200 w 1587500"/>
              <a:gd name="connsiteY1" fmla="*/ 457200 h 4826000"/>
              <a:gd name="connsiteX2" fmla="*/ 1079500 w 1587500"/>
              <a:gd name="connsiteY2" fmla="*/ 1193800 h 4826000"/>
              <a:gd name="connsiteX3" fmla="*/ 990600 w 1587500"/>
              <a:gd name="connsiteY3" fmla="*/ 2222500 h 4826000"/>
              <a:gd name="connsiteX4" fmla="*/ 1042377 w 1587500"/>
              <a:gd name="connsiteY4" fmla="*/ 2813538 h 4826000"/>
              <a:gd name="connsiteX5" fmla="*/ 1143000 w 1587500"/>
              <a:gd name="connsiteY5" fmla="*/ 3263900 h 4826000"/>
              <a:gd name="connsiteX6" fmla="*/ 1338385 w 1587500"/>
              <a:gd name="connsiteY6" fmla="*/ 3843216 h 4826000"/>
              <a:gd name="connsiteX7" fmla="*/ 1587500 w 1587500"/>
              <a:gd name="connsiteY7" fmla="*/ 4216400 h 4826000"/>
              <a:gd name="connsiteX8" fmla="*/ 723900 w 1587500"/>
              <a:gd name="connsiteY8" fmla="*/ 4826000 h 4826000"/>
              <a:gd name="connsiteX9" fmla="*/ 485531 w 1587500"/>
              <a:gd name="connsiteY9" fmla="*/ 4413738 h 4826000"/>
              <a:gd name="connsiteX10" fmla="*/ 358531 w 1587500"/>
              <a:gd name="connsiteY10" fmla="*/ 4089400 h 4826000"/>
              <a:gd name="connsiteX11" fmla="*/ 210038 w 1587500"/>
              <a:gd name="connsiteY11" fmla="*/ 3610708 h 4826000"/>
              <a:gd name="connsiteX12" fmla="*/ 50800 w 1587500"/>
              <a:gd name="connsiteY12" fmla="*/ 2857500 h 4826000"/>
              <a:gd name="connsiteX13" fmla="*/ 0 w 1587500"/>
              <a:gd name="connsiteY13" fmla="*/ 2108200 h 4826000"/>
              <a:gd name="connsiteX14" fmla="*/ 38100 w 1587500"/>
              <a:gd name="connsiteY14" fmla="*/ 1320800 h 4826000"/>
              <a:gd name="connsiteX15" fmla="*/ 190500 w 1587500"/>
              <a:gd name="connsiteY15" fmla="*/ 647700 h 4826000"/>
              <a:gd name="connsiteX16" fmla="*/ 368300 w 1587500"/>
              <a:gd name="connsiteY16" fmla="*/ 0 h 4826000"/>
              <a:gd name="connsiteX0" fmla="*/ 368300 w 1587500"/>
              <a:gd name="connsiteY0" fmla="*/ 0 h 4826000"/>
              <a:gd name="connsiteX1" fmla="*/ 1346200 w 1587500"/>
              <a:gd name="connsiteY1" fmla="*/ 457200 h 4826000"/>
              <a:gd name="connsiteX2" fmla="*/ 1079500 w 1587500"/>
              <a:gd name="connsiteY2" fmla="*/ 1193800 h 4826000"/>
              <a:gd name="connsiteX3" fmla="*/ 1002323 w 1587500"/>
              <a:gd name="connsiteY3" fmla="*/ 2187330 h 4826000"/>
              <a:gd name="connsiteX4" fmla="*/ 1042377 w 1587500"/>
              <a:gd name="connsiteY4" fmla="*/ 2813538 h 4826000"/>
              <a:gd name="connsiteX5" fmla="*/ 1143000 w 1587500"/>
              <a:gd name="connsiteY5" fmla="*/ 3263900 h 4826000"/>
              <a:gd name="connsiteX6" fmla="*/ 1338385 w 1587500"/>
              <a:gd name="connsiteY6" fmla="*/ 3843216 h 4826000"/>
              <a:gd name="connsiteX7" fmla="*/ 1587500 w 1587500"/>
              <a:gd name="connsiteY7" fmla="*/ 4216400 h 4826000"/>
              <a:gd name="connsiteX8" fmla="*/ 723900 w 1587500"/>
              <a:gd name="connsiteY8" fmla="*/ 4826000 h 4826000"/>
              <a:gd name="connsiteX9" fmla="*/ 485531 w 1587500"/>
              <a:gd name="connsiteY9" fmla="*/ 4413738 h 4826000"/>
              <a:gd name="connsiteX10" fmla="*/ 358531 w 1587500"/>
              <a:gd name="connsiteY10" fmla="*/ 4089400 h 4826000"/>
              <a:gd name="connsiteX11" fmla="*/ 210038 w 1587500"/>
              <a:gd name="connsiteY11" fmla="*/ 3610708 h 4826000"/>
              <a:gd name="connsiteX12" fmla="*/ 50800 w 1587500"/>
              <a:gd name="connsiteY12" fmla="*/ 2857500 h 4826000"/>
              <a:gd name="connsiteX13" fmla="*/ 0 w 1587500"/>
              <a:gd name="connsiteY13" fmla="*/ 2108200 h 4826000"/>
              <a:gd name="connsiteX14" fmla="*/ 38100 w 1587500"/>
              <a:gd name="connsiteY14" fmla="*/ 1320800 h 4826000"/>
              <a:gd name="connsiteX15" fmla="*/ 190500 w 1587500"/>
              <a:gd name="connsiteY15" fmla="*/ 647700 h 4826000"/>
              <a:gd name="connsiteX16" fmla="*/ 368300 w 1587500"/>
              <a:gd name="connsiteY16" fmla="*/ 0 h 4826000"/>
              <a:gd name="connsiteX0" fmla="*/ 368300 w 1587500"/>
              <a:gd name="connsiteY0" fmla="*/ 0 h 4826000"/>
              <a:gd name="connsiteX1" fmla="*/ 1346200 w 1587500"/>
              <a:gd name="connsiteY1" fmla="*/ 457200 h 4826000"/>
              <a:gd name="connsiteX2" fmla="*/ 1108807 w 1587500"/>
              <a:gd name="connsiteY2" fmla="*/ 1234831 h 4826000"/>
              <a:gd name="connsiteX3" fmla="*/ 1002323 w 1587500"/>
              <a:gd name="connsiteY3" fmla="*/ 2187330 h 4826000"/>
              <a:gd name="connsiteX4" fmla="*/ 1042377 w 1587500"/>
              <a:gd name="connsiteY4" fmla="*/ 2813538 h 4826000"/>
              <a:gd name="connsiteX5" fmla="*/ 1143000 w 1587500"/>
              <a:gd name="connsiteY5" fmla="*/ 3263900 h 4826000"/>
              <a:gd name="connsiteX6" fmla="*/ 1338385 w 1587500"/>
              <a:gd name="connsiteY6" fmla="*/ 3843216 h 4826000"/>
              <a:gd name="connsiteX7" fmla="*/ 1587500 w 1587500"/>
              <a:gd name="connsiteY7" fmla="*/ 4216400 h 4826000"/>
              <a:gd name="connsiteX8" fmla="*/ 723900 w 1587500"/>
              <a:gd name="connsiteY8" fmla="*/ 4826000 h 4826000"/>
              <a:gd name="connsiteX9" fmla="*/ 485531 w 1587500"/>
              <a:gd name="connsiteY9" fmla="*/ 4413738 h 4826000"/>
              <a:gd name="connsiteX10" fmla="*/ 358531 w 1587500"/>
              <a:gd name="connsiteY10" fmla="*/ 4089400 h 4826000"/>
              <a:gd name="connsiteX11" fmla="*/ 210038 w 1587500"/>
              <a:gd name="connsiteY11" fmla="*/ 3610708 h 4826000"/>
              <a:gd name="connsiteX12" fmla="*/ 50800 w 1587500"/>
              <a:gd name="connsiteY12" fmla="*/ 2857500 h 4826000"/>
              <a:gd name="connsiteX13" fmla="*/ 0 w 1587500"/>
              <a:gd name="connsiteY13" fmla="*/ 2108200 h 4826000"/>
              <a:gd name="connsiteX14" fmla="*/ 38100 w 1587500"/>
              <a:gd name="connsiteY14" fmla="*/ 1320800 h 4826000"/>
              <a:gd name="connsiteX15" fmla="*/ 190500 w 1587500"/>
              <a:gd name="connsiteY15" fmla="*/ 647700 h 4826000"/>
              <a:gd name="connsiteX16" fmla="*/ 368300 w 1587500"/>
              <a:gd name="connsiteY16" fmla="*/ 0 h 4826000"/>
              <a:gd name="connsiteX0" fmla="*/ 368300 w 1587500"/>
              <a:gd name="connsiteY0" fmla="*/ 0 h 4826000"/>
              <a:gd name="connsiteX1" fmla="*/ 1346200 w 1587500"/>
              <a:gd name="connsiteY1" fmla="*/ 457200 h 4826000"/>
              <a:gd name="connsiteX2" fmla="*/ 1108807 w 1587500"/>
              <a:gd name="connsiteY2" fmla="*/ 1234831 h 4826000"/>
              <a:gd name="connsiteX3" fmla="*/ 1002323 w 1587500"/>
              <a:gd name="connsiteY3" fmla="*/ 2187330 h 4826000"/>
              <a:gd name="connsiteX4" fmla="*/ 1042377 w 1587500"/>
              <a:gd name="connsiteY4" fmla="*/ 2813538 h 4826000"/>
              <a:gd name="connsiteX5" fmla="*/ 1143000 w 1587500"/>
              <a:gd name="connsiteY5" fmla="*/ 3263900 h 4826000"/>
              <a:gd name="connsiteX6" fmla="*/ 1338385 w 1587500"/>
              <a:gd name="connsiteY6" fmla="*/ 3843216 h 4826000"/>
              <a:gd name="connsiteX7" fmla="*/ 1587500 w 1587500"/>
              <a:gd name="connsiteY7" fmla="*/ 4216400 h 4826000"/>
              <a:gd name="connsiteX8" fmla="*/ 723900 w 1587500"/>
              <a:gd name="connsiteY8" fmla="*/ 4826000 h 4826000"/>
              <a:gd name="connsiteX9" fmla="*/ 485531 w 1587500"/>
              <a:gd name="connsiteY9" fmla="*/ 4413738 h 4826000"/>
              <a:gd name="connsiteX10" fmla="*/ 358531 w 1587500"/>
              <a:gd name="connsiteY10" fmla="*/ 4089400 h 4826000"/>
              <a:gd name="connsiteX11" fmla="*/ 210038 w 1587500"/>
              <a:gd name="connsiteY11" fmla="*/ 3610708 h 4826000"/>
              <a:gd name="connsiteX12" fmla="*/ 50800 w 1587500"/>
              <a:gd name="connsiteY12" fmla="*/ 2857500 h 4826000"/>
              <a:gd name="connsiteX13" fmla="*/ 0 w 1587500"/>
              <a:gd name="connsiteY13" fmla="*/ 2108200 h 4826000"/>
              <a:gd name="connsiteX14" fmla="*/ 38100 w 1587500"/>
              <a:gd name="connsiteY14" fmla="*/ 1320800 h 4826000"/>
              <a:gd name="connsiteX15" fmla="*/ 190500 w 1587500"/>
              <a:gd name="connsiteY15" fmla="*/ 647700 h 4826000"/>
              <a:gd name="connsiteX16" fmla="*/ 368300 w 1587500"/>
              <a:gd name="connsiteY16" fmla="*/ 0 h 4826000"/>
              <a:gd name="connsiteX0" fmla="*/ 368300 w 1587500"/>
              <a:gd name="connsiteY0" fmla="*/ 0 h 4826000"/>
              <a:gd name="connsiteX1" fmla="*/ 1346200 w 1587500"/>
              <a:gd name="connsiteY1" fmla="*/ 457200 h 4826000"/>
              <a:gd name="connsiteX2" fmla="*/ 1108807 w 1587500"/>
              <a:gd name="connsiteY2" fmla="*/ 1234831 h 4826000"/>
              <a:gd name="connsiteX3" fmla="*/ 1036515 w 1587500"/>
              <a:gd name="connsiteY3" fmla="*/ 1647092 h 4826000"/>
              <a:gd name="connsiteX4" fmla="*/ 1002323 w 1587500"/>
              <a:gd name="connsiteY4" fmla="*/ 2187330 h 4826000"/>
              <a:gd name="connsiteX5" fmla="*/ 1042377 w 1587500"/>
              <a:gd name="connsiteY5" fmla="*/ 2813538 h 4826000"/>
              <a:gd name="connsiteX6" fmla="*/ 1143000 w 1587500"/>
              <a:gd name="connsiteY6" fmla="*/ 3263900 h 4826000"/>
              <a:gd name="connsiteX7" fmla="*/ 1338385 w 1587500"/>
              <a:gd name="connsiteY7" fmla="*/ 3843216 h 4826000"/>
              <a:gd name="connsiteX8" fmla="*/ 1587500 w 1587500"/>
              <a:gd name="connsiteY8" fmla="*/ 4216400 h 4826000"/>
              <a:gd name="connsiteX9" fmla="*/ 723900 w 1587500"/>
              <a:gd name="connsiteY9" fmla="*/ 4826000 h 4826000"/>
              <a:gd name="connsiteX10" fmla="*/ 485531 w 1587500"/>
              <a:gd name="connsiteY10" fmla="*/ 4413738 h 4826000"/>
              <a:gd name="connsiteX11" fmla="*/ 358531 w 1587500"/>
              <a:gd name="connsiteY11" fmla="*/ 4089400 h 4826000"/>
              <a:gd name="connsiteX12" fmla="*/ 210038 w 1587500"/>
              <a:gd name="connsiteY12" fmla="*/ 3610708 h 4826000"/>
              <a:gd name="connsiteX13" fmla="*/ 50800 w 1587500"/>
              <a:gd name="connsiteY13" fmla="*/ 2857500 h 4826000"/>
              <a:gd name="connsiteX14" fmla="*/ 0 w 1587500"/>
              <a:gd name="connsiteY14" fmla="*/ 2108200 h 4826000"/>
              <a:gd name="connsiteX15" fmla="*/ 38100 w 1587500"/>
              <a:gd name="connsiteY15" fmla="*/ 1320800 h 4826000"/>
              <a:gd name="connsiteX16" fmla="*/ 190500 w 1587500"/>
              <a:gd name="connsiteY16" fmla="*/ 647700 h 4826000"/>
              <a:gd name="connsiteX17" fmla="*/ 368300 w 1587500"/>
              <a:gd name="connsiteY17" fmla="*/ 0 h 4826000"/>
              <a:gd name="connsiteX0" fmla="*/ 368300 w 1587500"/>
              <a:gd name="connsiteY0" fmla="*/ 0 h 4826000"/>
              <a:gd name="connsiteX1" fmla="*/ 1346200 w 1587500"/>
              <a:gd name="connsiteY1" fmla="*/ 457200 h 4826000"/>
              <a:gd name="connsiteX2" fmla="*/ 1108807 w 1587500"/>
              <a:gd name="connsiteY2" fmla="*/ 1234831 h 4826000"/>
              <a:gd name="connsiteX3" fmla="*/ 1036515 w 1587500"/>
              <a:gd name="connsiteY3" fmla="*/ 1647092 h 4826000"/>
              <a:gd name="connsiteX4" fmla="*/ 1002323 w 1587500"/>
              <a:gd name="connsiteY4" fmla="*/ 2187330 h 4826000"/>
              <a:gd name="connsiteX5" fmla="*/ 1042377 w 1587500"/>
              <a:gd name="connsiteY5" fmla="*/ 2813538 h 4826000"/>
              <a:gd name="connsiteX6" fmla="*/ 1143000 w 1587500"/>
              <a:gd name="connsiteY6" fmla="*/ 3263900 h 4826000"/>
              <a:gd name="connsiteX7" fmla="*/ 1338385 w 1587500"/>
              <a:gd name="connsiteY7" fmla="*/ 3843216 h 4826000"/>
              <a:gd name="connsiteX8" fmla="*/ 1587500 w 1587500"/>
              <a:gd name="connsiteY8" fmla="*/ 4216400 h 4826000"/>
              <a:gd name="connsiteX9" fmla="*/ 723900 w 1587500"/>
              <a:gd name="connsiteY9" fmla="*/ 4826000 h 4826000"/>
              <a:gd name="connsiteX10" fmla="*/ 485531 w 1587500"/>
              <a:gd name="connsiteY10" fmla="*/ 4413738 h 4826000"/>
              <a:gd name="connsiteX11" fmla="*/ 358531 w 1587500"/>
              <a:gd name="connsiteY11" fmla="*/ 4089400 h 4826000"/>
              <a:gd name="connsiteX12" fmla="*/ 210038 w 1587500"/>
              <a:gd name="connsiteY12" fmla="*/ 3610708 h 4826000"/>
              <a:gd name="connsiteX13" fmla="*/ 50800 w 1587500"/>
              <a:gd name="connsiteY13" fmla="*/ 2857500 h 4826000"/>
              <a:gd name="connsiteX14" fmla="*/ 0 w 1587500"/>
              <a:gd name="connsiteY14" fmla="*/ 2108200 h 4826000"/>
              <a:gd name="connsiteX15" fmla="*/ 38100 w 1587500"/>
              <a:gd name="connsiteY15" fmla="*/ 1320800 h 4826000"/>
              <a:gd name="connsiteX16" fmla="*/ 161192 w 1587500"/>
              <a:gd name="connsiteY16" fmla="*/ 665284 h 4826000"/>
              <a:gd name="connsiteX17" fmla="*/ 368300 w 1587500"/>
              <a:gd name="connsiteY17" fmla="*/ 0 h 4826000"/>
              <a:gd name="connsiteX0" fmla="*/ 333131 w 1587500"/>
              <a:gd name="connsiteY0" fmla="*/ 0 h 4837723"/>
              <a:gd name="connsiteX1" fmla="*/ 1346200 w 1587500"/>
              <a:gd name="connsiteY1" fmla="*/ 468923 h 4837723"/>
              <a:gd name="connsiteX2" fmla="*/ 1108807 w 1587500"/>
              <a:gd name="connsiteY2" fmla="*/ 1246554 h 4837723"/>
              <a:gd name="connsiteX3" fmla="*/ 1036515 w 1587500"/>
              <a:gd name="connsiteY3" fmla="*/ 1658815 h 4837723"/>
              <a:gd name="connsiteX4" fmla="*/ 1002323 w 1587500"/>
              <a:gd name="connsiteY4" fmla="*/ 2199053 h 4837723"/>
              <a:gd name="connsiteX5" fmla="*/ 1042377 w 1587500"/>
              <a:gd name="connsiteY5" fmla="*/ 2825261 h 4837723"/>
              <a:gd name="connsiteX6" fmla="*/ 1143000 w 1587500"/>
              <a:gd name="connsiteY6" fmla="*/ 3275623 h 4837723"/>
              <a:gd name="connsiteX7" fmla="*/ 1338385 w 1587500"/>
              <a:gd name="connsiteY7" fmla="*/ 3854939 h 4837723"/>
              <a:gd name="connsiteX8" fmla="*/ 1587500 w 1587500"/>
              <a:gd name="connsiteY8" fmla="*/ 4228123 h 4837723"/>
              <a:gd name="connsiteX9" fmla="*/ 723900 w 1587500"/>
              <a:gd name="connsiteY9" fmla="*/ 4837723 h 4837723"/>
              <a:gd name="connsiteX10" fmla="*/ 485531 w 1587500"/>
              <a:gd name="connsiteY10" fmla="*/ 4425461 h 4837723"/>
              <a:gd name="connsiteX11" fmla="*/ 358531 w 1587500"/>
              <a:gd name="connsiteY11" fmla="*/ 4101123 h 4837723"/>
              <a:gd name="connsiteX12" fmla="*/ 210038 w 1587500"/>
              <a:gd name="connsiteY12" fmla="*/ 3622431 h 4837723"/>
              <a:gd name="connsiteX13" fmla="*/ 50800 w 1587500"/>
              <a:gd name="connsiteY13" fmla="*/ 2869223 h 4837723"/>
              <a:gd name="connsiteX14" fmla="*/ 0 w 1587500"/>
              <a:gd name="connsiteY14" fmla="*/ 2119923 h 4837723"/>
              <a:gd name="connsiteX15" fmla="*/ 38100 w 1587500"/>
              <a:gd name="connsiteY15" fmla="*/ 1332523 h 4837723"/>
              <a:gd name="connsiteX16" fmla="*/ 161192 w 1587500"/>
              <a:gd name="connsiteY16" fmla="*/ 677007 h 4837723"/>
              <a:gd name="connsiteX17" fmla="*/ 333131 w 1587500"/>
              <a:gd name="connsiteY17" fmla="*/ 0 h 4837723"/>
              <a:gd name="connsiteX0" fmla="*/ 333131 w 1587500"/>
              <a:gd name="connsiteY0" fmla="*/ 0 h 4837723"/>
              <a:gd name="connsiteX1" fmla="*/ 1346200 w 1587500"/>
              <a:gd name="connsiteY1" fmla="*/ 468923 h 4837723"/>
              <a:gd name="connsiteX2" fmla="*/ 1108807 w 1587500"/>
              <a:gd name="connsiteY2" fmla="*/ 1246554 h 4837723"/>
              <a:gd name="connsiteX3" fmla="*/ 1036515 w 1587500"/>
              <a:gd name="connsiteY3" fmla="*/ 1658815 h 4837723"/>
              <a:gd name="connsiteX4" fmla="*/ 1002323 w 1587500"/>
              <a:gd name="connsiteY4" fmla="*/ 2199053 h 4837723"/>
              <a:gd name="connsiteX5" fmla="*/ 1042377 w 1587500"/>
              <a:gd name="connsiteY5" fmla="*/ 2825261 h 4837723"/>
              <a:gd name="connsiteX6" fmla="*/ 1143000 w 1587500"/>
              <a:gd name="connsiteY6" fmla="*/ 3275623 h 4837723"/>
              <a:gd name="connsiteX7" fmla="*/ 1338385 w 1587500"/>
              <a:gd name="connsiteY7" fmla="*/ 3854939 h 4837723"/>
              <a:gd name="connsiteX8" fmla="*/ 1587500 w 1587500"/>
              <a:gd name="connsiteY8" fmla="*/ 4228123 h 4837723"/>
              <a:gd name="connsiteX9" fmla="*/ 723900 w 1587500"/>
              <a:gd name="connsiteY9" fmla="*/ 4837723 h 4837723"/>
              <a:gd name="connsiteX10" fmla="*/ 485531 w 1587500"/>
              <a:gd name="connsiteY10" fmla="*/ 4425461 h 4837723"/>
              <a:gd name="connsiteX11" fmla="*/ 358531 w 1587500"/>
              <a:gd name="connsiteY11" fmla="*/ 4101123 h 4837723"/>
              <a:gd name="connsiteX12" fmla="*/ 210038 w 1587500"/>
              <a:gd name="connsiteY12" fmla="*/ 3622431 h 4837723"/>
              <a:gd name="connsiteX13" fmla="*/ 50800 w 1587500"/>
              <a:gd name="connsiteY13" fmla="*/ 2869223 h 4837723"/>
              <a:gd name="connsiteX14" fmla="*/ 0 w 1587500"/>
              <a:gd name="connsiteY14" fmla="*/ 2119923 h 4837723"/>
              <a:gd name="connsiteX15" fmla="*/ 38100 w 1587500"/>
              <a:gd name="connsiteY15" fmla="*/ 1332523 h 4837723"/>
              <a:gd name="connsiteX16" fmla="*/ 155331 w 1587500"/>
              <a:gd name="connsiteY16" fmla="*/ 688730 h 4837723"/>
              <a:gd name="connsiteX17" fmla="*/ 333131 w 1587500"/>
              <a:gd name="connsiteY17" fmla="*/ 0 h 4837723"/>
              <a:gd name="connsiteX0" fmla="*/ 333131 w 1587500"/>
              <a:gd name="connsiteY0" fmla="*/ 0 h 4837723"/>
              <a:gd name="connsiteX1" fmla="*/ 1346200 w 1587500"/>
              <a:gd name="connsiteY1" fmla="*/ 468923 h 4837723"/>
              <a:gd name="connsiteX2" fmla="*/ 1108807 w 1587500"/>
              <a:gd name="connsiteY2" fmla="*/ 1246554 h 4837723"/>
              <a:gd name="connsiteX3" fmla="*/ 1036515 w 1587500"/>
              <a:gd name="connsiteY3" fmla="*/ 1658815 h 4837723"/>
              <a:gd name="connsiteX4" fmla="*/ 1002323 w 1587500"/>
              <a:gd name="connsiteY4" fmla="*/ 2199053 h 4837723"/>
              <a:gd name="connsiteX5" fmla="*/ 1042377 w 1587500"/>
              <a:gd name="connsiteY5" fmla="*/ 2825261 h 4837723"/>
              <a:gd name="connsiteX6" fmla="*/ 1143000 w 1587500"/>
              <a:gd name="connsiteY6" fmla="*/ 3275623 h 4837723"/>
              <a:gd name="connsiteX7" fmla="*/ 1338385 w 1587500"/>
              <a:gd name="connsiteY7" fmla="*/ 3854939 h 4837723"/>
              <a:gd name="connsiteX8" fmla="*/ 1587500 w 1587500"/>
              <a:gd name="connsiteY8" fmla="*/ 4228123 h 4837723"/>
              <a:gd name="connsiteX9" fmla="*/ 723900 w 1587500"/>
              <a:gd name="connsiteY9" fmla="*/ 4837723 h 4837723"/>
              <a:gd name="connsiteX10" fmla="*/ 485531 w 1587500"/>
              <a:gd name="connsiteY10" fmla="*/ 4425461 h 4837723"/>
              <a:gd name="connsiteX11" fmla="*/ 358531 w 1587500"/>
              <a:gd name="connsiteY11" fmla="*/ 4101123 h 4837723"/>
              <a:gd name="connsiteX12" fmla="*/ 210038 w 1587500"/>
              <a:gd name="connsiteY12" fmla="*/ 3622431 h 4837723"/>
              <a:gd name="connsiteX13" fmla="*/ 50800 w 1587500"/>
              <a:gd name="connsiteY13" fmla="*/ 2869223 h 4837723"/>
              <a:gd name="connsiteX14" fmla="*/ 0 w 1587500"/>
              <a:gd name="connsiteY14" fmla="*/ 2119923 h 4837723"/>
              <a:gd name="connsiteX15" fmla="*/ 55685 w 1587500"/>
              <a:gd name="connsiteY15" fmla="*/ 1332523 h 4837723"/>
              <a:gd name="connsiteX16" fmla="*/ 155331 w 1587500"/>
              <a:gd name="connsiteY16" fmla="*/ 688730 h 4837723"/>
              <a:gd name="connsiteX17" fmla="*/ 333131 w 1587500"/>
              <a:gd name="connsiteY17" fmla="*/ 0 h 4837723"/>
              <a:gd name="connsiteX0" fmla="*/ 333131 w 1587500"/>
              <a:gd name="connsiteY0" fmla="*/ 0 h 4837723"/>
              <a:gd name="connsiteX1" fmla="*/ 1346200 w 1587500"/>
              <a:gd name="connsiteY1" fmla="*/ 468923 h 4837723"/>
              <a:gd name="connsiteX2" fmla="*/ 1108807 w 1587500"/>
              <a:gd name="connsiteY2" fmla="*/ 1246554 h 4837723"/>
              <a:gd name="connsiteX3" fmla="*/ 1036515 w 1587500"/>
              <a:gd name="connsiteY3" fmla="*/ 1658815 h 4837723"/>
              <a:gd name="connsiteX4" fmla="*/ 1002323 w 1587500"/>
              <a:gd name="connsiteY4" fmla="*/ 2199053 h 4837723"/>
              <a:gd name="connsiteX5" fmla="*/ 1042377 w 1587500"/>
              <a:gd name="connsiteY5" fmla="*/ 2825261 h 4837723"/>
              <a:gd name="connsiteX6" fmla="*/ 1143000 w 1587500"/>
              <a:gd name="connsiteY6" fmla="*/ 3275623 h 4837723"/>
              <a:gd name="connsiteX7" fmla="*/ 1338385 w 1587500"/>
              <a:gd name="connsiteY7" fmla="*/ 3854939 h 4837723"/>
              <a:gd name="connsiteX8" fmla="*/ 1587500 w 1587500"/>
              <a:gd name="connsiteY8" fmla="*/ 4228123 h 4837723"/>
              <a:gd name="connsiteX9" fmla="*/ 723900 w 1587500"/>
              <a:gd name="connsiteY9" fmla="*/ 4837723 h 4837723"/>
              <a:gd name="connsiteX10" fmla="*/ 485531 w 1587500"/>
              <a:gd name="connsiteY10" fmla="*/ 4425461 h 4837723"/>
              <a:gd name="connsiteX11" fmla="*/ 358531 w 1587500"/>
              <a:gd name="connsiteY11" fmla="*/ 4101123 h 4837723"/>
              <a:gd name="connsiteX12" fmla="*/ 280377 w 1587500"/>
              <a:gd name="connsiteY12" fmla="*/ 3868616 h 4837723"/>
              <a:gd name="connsiteX13" fmla="*/ 210038 w 1587500"/>
              <a:gd name="connsiteY13" fmla="*/ 3622431 h 4837723"/>
              <a:gd name="connsiteX14" fmla="*/ 50800 w 1587500"/>
              <a:gd name="connsiteY14" fmla="*/ 2869223 h 4837723"/>
              <a:gd name="connsiteX15" fmla="*/ 0 w 1587500"/>
              <a:gd name="connsiteY15" fmla="*/ 2119923 h 4837723"/>
              <a:gd name="connsiteX16" fmla="*/ 55685 w 1587500"/>
              <a:gd name="connsiteY16" fmla="*/ 1332523 h 4837723"/>
              <a:gd name="connsiteX17" fmla="*/ 155331 w 1587500"/>
              <a:gd name="connsiteY17" fmla="*/ 688730 h 4837723"/>
              <a:gd name="connsiteX18" fmla="*/ 333131 w 1587500"/>
              <a:gd name="connsiteY18" fmla="*/ 0 h 4837723"/>
              <a:gd name="connsiteX0" fmla="*/ 333131 w 1587500"/>
              <a:gd name="connsiteY0" fmla="*/ 0 h 4837723"/>
              <a:gd name="connsiteX1" fmla="*/ 1346200 w 1587500"/>
              <a:gd name="connsiteY1" fmla="*/ 468923 h 4837723"/>
              <a:gd name="connsiteX2" fmla="*/ 1108807 w 1587500"/>
              <a:gd name="connsiteY2" fmla="*/ 1246554 h 4837723"/>
              <a:gd name="connsiteX3" fmla="*/ 1036515 w 1587500"/>
              <a:gd name="connsiteY3" fmla="*/ 1658815 h 4837723"/>
              <a:gd name="connsiteX4" fmla="*/ 1002323 w 1587500"/>
              <a:gd name="connsiteY4" fmla="*/ 2199053 h 4837723"/>
              <a:gd name="connsiteX5" fmla="*/ 1042377 w 1587500"/>
              <a:gd name="connsiteY5" fmla="*/ 2825261 h 4837723"/>
              <a:gd name="connsiteX6" fmla="*/ 1143000 w 1587500"/>
              <a:gd name="connsiteY6" fmla="*/ 3275623 h 4837723"/>
              <a:gd name="connsiteX7" fmla="*/ 1338385 w 1587500"/>
              <a:gd name="connsiteY7" fmla="*/ 3854939 h 4837723"/>
              <a:gd name="connsiteX8" fmla="*/ 1587500 w 1587500"/>
              <a:gd name="connsiteY8" fmla="*/ 4228123 h 4837723"/>
              <a:gd name="connsiteX9" fmla="*/ 723900 w 1587500"/>
              <a:gd name="connsiteY9" fmla="*/ 4837723 h 4837723"/>
              <a:gd name="connsiteX10" fmla="*/ 485531 w 1587500"/>
              <a:gd name="connsiteY10" fmla="*/ 4425461 h 4837723"/>
              <a:gd name="connsiteX11" fmla="*/ 358531 w 1587500"/>
              <a:gd name="connsiteY11" fmla="*/ 4101123 h 4837723"/>
              <a:gd name="connsiteX12" fmla="*/ 280377 w 1587500"/>
              <a:gd name="connsiteY12" fmla="*/ 3868616 h 4837723"/>
              <a:gd name="connsiteX13" fmla="*/ 210038 w 1587500"/>
              <a:gd name="connsiteY13" fmla="*/ 3622431 h 4837723"/>
              <a:gd name="connsiteX14" fmla="*/ 139700 w 1587500"/>
              <a:gd name="connsiteY14" fmla="*/ 3370386 h 4837723"/>
              <a:gd name="connsiteX15" fmla="*/ 50800 w 1587500"/>
              <a:gd name="connsiteY15" fmla="*/ 2869223 h 4837723"/>
              <a:gd name="connsiteX16" fmla="*/ 0 w 1587500"/>
              <a:gd name="connsiteY16" fmla="*/ 2119923 h 4837723"/>
              <a:gd name="connsiteX17" fmla="*/ 55685 w 1587500"/>
              <a:gd name="connsiteY17" fmla="*/ 1332523 h 4837723"/>
              <a:gd name="connsiteX18" fmla="*/ 155331 w 1587500"/>
              <a:gd name="connsiteY18" fmla="*/ 688730 h 4837723"/>
              <a:gd name="connsiteX19" fmla="*/ 333131 w 1587500"/>
              <a:gd name="connsiteY19" fmla="*/ 0 h 4837723"/>
              <a:gd name="connsiteX0" fmla="*/ 315546 w 1569915"/>
              <a:gd name="connsiteY0" fmla="*/ 0 h 4837723"/>
              <a:gd name="connsiteX1" fmla="*/ 1328615 w 1569915"/>
              <a:gd name="connsiteY1" fmla="*/ 468923 h 4837723"/>
              <a:gd name="connsiteX2" fmla="*/ 1091222 w 1569915"/>
              <a:gd name="connsiteY2" fmla="*/ 1246554 h 4837723"/>
              <a:gd name="connsiteX3" fmla="*/ 1018930 w 1569915"/>
              <a:gd name="connsiteY3" fmla="*/ 1658815 h 4837723"/>
              <a:gd name="connsiteX4" fmla="*/ 984738 w 1569915"/>
              <a:gd name="connsiteY4" fmla="*/ 2199053 h 4837723"/>
              <a:gd name="connsiteX5" fmla="*/ 1024792 w 1569915"/>
              <a:gd name="connsiteY5" fmla="*/ 2825261 h 4837723"/>
              <a:gd name="connsiteX6" fmla="*/ 1125415 w 1569915"/>
              <a:gd name="connsiteY6" fmla="*/ 3275623 h 4837723"/>
              <a:gd name="connsiteX7" fmla="*/ 1320800 w 1569915"/>
              <a:gd name="connsiteY7" fmla="*/ 3854939 h 4837723"/>
              <a:gd name="connsiteX8" fmla="*/ 1569915 w 1569915"/>
              <a:gd name="connsiteY8" fmla="*/ 4228123 h 4837723"/>
              <a:gd name="connsiteX9" fmla="*/ 706315 w 1569915"/>
              <a:gd name="connsiteY9" fmla="*/ 4837723 h 4837723"/>
              <a:gd name="connsiteX10" fmla="*/ 467946 w 1569915"/>
              <a:gd name="connsiteY10" fmla="*/ 4425461 h 4837723"/>
              <a:gd name="connsiteX11" fmla="*/ 340946 w 1569915"/>
              <a:gd name="connsiteY11" fmla="*/ 4101123 h 4837723"/>
              <a:gd name="connsiteX12" fmla="*/ 262792 w 1569915"/>
              <a:gd name="connsiteY12" fmla="*/ 3868616 h 4837723"/>
              <a:gd name="connsiteX13" fmla="*/ 192453 w 1569915"/>
              <a:gd name="connsiteY13" fmla="*/ 3622431 h 4837723"/>
              <a:gd name="connsiteX14" fmla="*/ 122115 w 1569915"/>
              <a:gd name="connsiteY14" fmla="*/ 3370386 h 4837723"/>
              <a:gd name="connsiteX15" fmla="*/ 33215 w 1569915"/>
              <a:gd name="connsiteY15" fmla="*/ 2869223 h 4837723"/>
              <a:gd name="connsiteX16" fmla="*/ 0 w 1569915"/>
              <a:gd name="connsiteY16" fmla="*/ 2131646 h 4837723"/>
              <a:gd name="connsiteX17" fmla="*/ 38100 w 1569915"/>
              <a:gd name="connsiteY17" fmla="*/ 1332523 h 4837723"/>
              <a:gd name="connsiteX18" fmla="*/ 137746 w 1569915"/>
              <a:gd name="connsiteY18" fmla="*/ 688730 h 4837723"/>
              <a:gd name="connsiteX19" fmla="*/ 315546 w 1569915"/>
              <a:gd name="connsiteY19" fmla="*/ 0 h 4837723"/>
              <a:gd name="connsiteX0" fmla="*/ 321462 w 1575831"/>
              <a:gd name="connsiteY0" fmla="*/ 0 h 4837723"/>
              <a:gd name="connsiteX1" fmla="*/ 1334531 w 1575831"/>
              <a:gd name="connsiteY1" fmla="*/ 468923 h 4837723"/>
              <a:gd name="connsiteX2" fmla="*/ 1097138 w 1575831"/>
              <a:gd name="connsiteY2" fmla="*/ 1246554 h 4837723"/>
              <a:gd name="connsiteX3" fmla="*/ 1024846 w 1575831"/>
              <a:gd name="connsiteY3" fmla="*/ 1658815 h 4837723"/>
              <a:gd name="connsiteX4" fmla="*/ 990654 w 1575831"/>
              <a:gd name="connsiteY4" fmla="*/ 2199053 h 4837723"/>
              <a:gd name="connsiteX5" fmla="*/ 1030708 w 1575831"/>
              <a:gd name="connsiteY5" fmla="*/ 2825261 h 4837723"/>
              <a:gd name="connsiteX6" fmla="*/ 1131331 w 1575831"/>
              <a:gd name="connsiteY6" fmla="*/ 3275623 h 4837723"/>
              <a:gd name="connsiteX7" fmla="*/ 1326716 w 1575831"/>
              <a:gd name="connsiteY7" fmla="*/ 3854939 h 4837723"/>
              <a:gd name="connsiteX8" fmla="*/ 1575831 w 1575831"/>
              <a:gd name="connsiteY8" fmla="*/ 4228123 h 4837723"/>
              <a:gd name="connsiteX9" fmla="*/ 712231 w 1575831"/>
              <a:gd name="connsiteY9" fmla="*/ 4837723 h 4837723"/>
              <a:gd name="connsiteX10" fmla="*/ 473862 w 1575831"/>
              <a:gd name="connsiteY10" fmla="*/ 4425461 h 4837723"/>
              <a:gd name="connsiteX11" fmla="*/ 346862 w 1575831"/>
              <a:gd name="connsiteY11" fmla="*/ 4101123 h 4837723"/>
              <a:gd name="connsiteX12" fmla="*/ 268708 w 1575831"/>
              <a:gd name="connsiteY12" fmla="*/ 3868616 h 4837723"/>
              <a:gd name="connsiteX13" fmla="*/ 198369 w 1575831"/>
              <a:gd name="connsiteY13" fmla="*/ 3622431 h 4837723"/>
              <a:gd name="connsiteX14" fmla="*/ 128031 w 1575831"/>
              <a:gd name="connsiteY14" fmla="*/ 3370386 h 4837723"/>
              <a:gd name="connsiteX15" fmla="*/ 39131 w 1575831"/>
              <a:gd name="connsiteY15" fmla="*/ 2869223 h 4837723"/>
              <a:gd name="connsiteX16" fmla="*/ 5916 w 1575831"/>
              <a:gd name="connsiteY16" fmla="*/ 2131646 h 4837723"/>
              <a:gd name="connsiteX17" fmla="*/ 44016 w 1575831"/>
              <a:gd name="connsiteY17" fmla="*/ 1332523 h 4837723"/>
              <a:gd name="connsiteX18" fmla="*/ 143662 w 1575831"/>
              <a:gd name="connsiteY18" fmla="*/ 688730 h 4837723"/>
              <a:gd name="connsiteX19" fmla="*/ 321462 w 1575831"/>
              <a:gd name="connsiteY19" fmla="*/ 0 h 4837723"/>
              <a:gd name="connsiteX0" fmla="*/ 321462 w 1575831"/>
              <a:gd name="connsiteY0" fmla="*/ 0 h 4837723"/>
              <a:gd name="connsiteX1" fmla="*/ 1334531 w 1575831"/>
              <a:gd name="connsiteY1" fmla="*/ 468923 h 4837723"/>
              <a:gd name="connsiteX2" fmla="*/ 1097138 w 1575831"/>
              <a:gd name="connsiteY2" fmla="*/ 1246554 h 4837723"/>
              <a:gd name="connsiteX3" fmla="*/ 1024846 w 1575831"/>
              <a:gd name="connsiteY3" fmla="*/ 1658815 h 4837723"/>
              <a:gd name="connsiteX4" fmla="*/ 990654 w 1575831"/>
              <a:gd name="connsiteY4" fmla="*/ 2199053 h 4837723"/>
              <a:gd name="connsiteX5" fmla="*/ 1030708 w 1575831"/>
              <a:gd name="connsiteY5" fmla="*/ 2825261 h 4837723"/>
              <a:gd name="connsiteX6" fmla="*/ 1131331 w 1575831"/>
              <a:gd name="connsiteY6" fmla="*/ 3275623 h 4837723"/>
              <a:gd name="connsiteX7" fmla="*/ 1326716 w 1575831"/>
              <a:gd name="connsiteY7" fmla="*/ 3854939 h 4837723"/>
              <a:gd name="connsiteX8" fmla="*/ 1575831 w 1575831"/>
              <a:gd name="connsiteY8" fmla="*/ 4228123 h 4837723"/>
              <a:gd name="connsiteX9" fmla="*/ 712231 w 1575831"/>
              <a:gd name="connsiteY9" fmla="*/ 4837723 h 4837723"/>
              <a:gd name="connsiteX10" fmla="*/ 473862 w 1575831"/>
              <a:gd name="connsiteY10" fmla="*/ 4425461 h 4837723"/>
              <a:gd name="connsiteX11" fmla="*/ 346862 w 1575831"/>
              <a:gd name="connsiteY11" fmla="*/ 4101123 h 4837723"/>
              <a:gd name="connsiteX12" fmla="*/ 268708 w 1575831"/>
              <a:gd name="connsiteY12" fmla="*/ 3868616 h 4837723"/>
              <a:gd name="connsiteX13" fmla="*/ 198369 w 1575831"/>
              <a:gd name="connsiteY13" fmla="*/ 3622431 h 4837723"/>
              <a:gd name="connsiteX14" fmla="*/ 128031 w 1575831"/>
              <a:gd name="connsiteY14" fmla="*/ 3370386 h 4837723"/>
              <a:gd name="connsiteX15" fmla="*/ 39131 w 1575831"/>
              <a:gd name="connsiteY15" fmla="*/ 2869223 h 4837723"/>
              <a:gd name="connsiteX16" fmla="*/ 5916 w 1575831"/>
              <a:gd name="connsiteY16" fmla="*/ 2131646 h 4837723"/>
              <a:gd name="connsiteX17" fmla="*/ 44016 w 1575831"/>
              <a:gd name="connsiteY17" fmla="*/ 1332523 h 4837723"/>
              <a:gd name="connsiteX18" fmla="*/ 143662 w 1575831"/>
              <a:gd name="connsiteY18" fmla="*/ 688730 h 4837723"/>
              <a:gd name="connsiteX19" fmla="*/ 321462 w 1575831"/>
              <a:gd name="connsiteY19" fmla="*/ 0 h 4837723"/>
              <a:gd name="connsiteX0" fmla="*/ 321462 w 1575831"/>
              <a:gd name="connsiteY0" fmla="*/ 0 h 4837723"/>
              <a:gd name="connsiteX1" fmla="*/ 1334531 w 1575831"/>
              <a:gd name="connsiteY1" fmla="*/ 468923 h 4837723"/>
              <a:gd name="connsiteX2" fmla="*/ 1097138 w 1575831"/>
              <a:gd name="connsiteY2" fmla="*/ 1246554 h 4837723"/>
              <a:gd name="connsiteX3" fmla="*/ 1024846 w 1575831"/>
              <a:gd name="connsiteY3" fmla="*/ 1658815 h 4837723"/>
              <a:gd name="connsiteX4" fmla="*/ 990654 w 1575831"/>
              <a:gd name="connsiteY4" fmla="*/ 2199053 h 4837723"/>
              <a:gd name="connsiteX5" fmla="*/ 1030708 w 1575831"/>
              <a:gd name="connsiteY5" fmla="*/ 2825261 h 4837723"/>
              <a:gd name="connsiteX6" fmla="*/ 1131331 w 1575831"/>
              <a:gd name="connsiteY6" fmla="*/ 3275623 h 4837723"/>
              <a:gd name="connsiteX7" fmla="*/ 1326716 w 1575831"/>
              <a:gd name="connsiteY7" fmla="*/ 3854939 h 4837723"/>
              <a:gd name="connsiteX8" fmla="*/ 1575831 w 1575831"/>
              <a:gd name="connsiteY8" fmla="*/ 4228123 h 4837723"/>
              <a:gd name="connsiteX9" fmla="*/ 712231 w 1575831"/>
              <a:gd name="connsiteY9" fmla="*/ 4837723 h 4837723"/>
              <a:gd name="connsiteX10" fmla="*/ 473862 w 1575831"/>
              <a:gd name="connsiteY10" fmla="*/ 4425461 h 4837723"/>
              <a:gd name="connsiteX11" fmla="*/ 346862 w 1575831"/>
              <a:gd name="connsiteY11" fmla="*/ 4101123 h 4837723"/>
              <a:gd name="connsiteX12" fmla="*/ 268708 w 1575831"/>
              <a:gd name="connsiteY12" fmla="*/ 3868616 h 4837723"/>
              <a:gd name="connsiteX13" fmla="*/ 198369 w 1575831"/>
              <a:gd name="connsiteY13" fmla="*/ 3622431 h 4837723"/>
              <a:gd name="connsiteX14" fmla="*/ 128031 w 1575831"/>
              <a:gd name="connsiteY14" fmla="*/ 3370386 h 4837723"/>
              <a:gd name="connsiteX15" fmla="*/ 39131 w 1575831"/>
              <a:gd name="connsiteY15" fmla="*/ 2869223 h 4837723"/>
              <a:gd name="connsiteX16" fmla="*/ 5916 w 1575831"/>
              <a:gd name="connsiteY16" fmla="*/ 2131646 h 4837723"/>
              <a:gd name="connsiteX17" fmla="*/ 44016 w 1575831"/>
              <a:gd name="connsiteY17" fmla="*/ 1332523 h 4837723"/>
              <a:gd name="connsiteX18" fmla="*/ 143662 w 1575831"/>
              <a:gd name="connsiteY18" fmla="*/ 688730 h 4837723"/>
              <a:gd name="connsiteX19" fmla="*/ 321462 w 1575831"/>
              <a:gd name="connsiteY19" fmla="*/ 0 h 4837723"/>
              <a:gd name="connsiteX0" fmla="*/ 340584 w 1594953"/>
              <a:gd name="connsiteY0" fmla="*/ 0 h 4837723"/>
              <a:gd name="connsiteX1" fmla="*/ 1353653 w 1594953"/>
              <a:gd name="connsiteY1" fmla="*/ 468923 h 4837723"/>
              <a:gd name="connsiteX2" fmla="*/ 1116260 w 1594953"/>
              <a:gd name="connsiteY2" fmla="*/ 1246554 h 4837723"/>
              <a:gd name="connsiteX3" fmla="*/ 1043968 w 1594953"/>
              <a:gd name="connsiteY3" fmla="*/ 1658815 h 4837723"/>
              <a:gd name="connsiteX4" fmla="*/ 1009776 w 1594953"/>
              <a:gd name="connsiteY4" fmla="*/ 2199053 h 4837723"/>
              <a:gd name="connsiteX5" fmla="*/ 1049830 w 1594953"/>
              <a:gd name="connsiteY5" fmla="*/ 2825261 h 4837723"/>
              <a:gd name="connsiteX6" fmla="*/ 1150453 w 1594953"/>
              <a:gd name="connsiteY6" fmla="*/ 3275623 h 4837723"/>
              <a:gd name="connsiteX7" fmla="*/ 1345838 w 1594953"/>
              <a:gd name="connsiteY7" fmla="*/ 3854939 h 4837723"/>
              <a:gd name="connsiteX8" fmla="*/ 1594953 w 1594953"/>
              <a:gd name="connsiteY8" fmla="*/ 4228123 h 4837723"/>
              <a:gd name="connsiteX9" fmla="*/ 731353 w 1594953"/>
              <a:gd name="connsiteY9" fmla="*/ 4837723 h 4837723"/>
              <a:gd name="connsiteX10" fmla="*/ 492984 w 1594953"/>
              <a:gd name="connsiteY10" fmla="*/ 4425461 h 4837723"/>
              <a:gd name="connsiteX11" fmla="*/ 365984 w 1594953"/>
              <a:gd name="connsiteY11" fmla="*/ 4101123 h 4837723"/>
              <a:gd name="connsiteX12" fmla="*/ 287830 w 1594953"/>
              <a:gd name="connsiteY12" fmla="*/ 3868616 h 4837723"/>
              <a:gd name="connsiteX13" fmla="*/ 217491 w 1594953"/>
              <a:gd name="connsiteY13" fmla="*/ 3622431 h 4837723"/>
              <a:gd name="connsiteX14" fmla="*/ 147153 w 1594953"/>
              <a:gd name="connsiteY14" fmla="*/ 3370386 h 4837723"/>
              <a:gd name="connsiteX15" fmla="*/ 58253 w 1594953"/>
              <a:gd name="connsiteY15" fmla="*/ 2869223 h 4837723"/>
              <a:gd name="connsiteX16" fmla="*/ 4495 w 1594953"/>
              <a:gd name="connsiteY16" fmla="*/ 2141917 h 4837723"/>
              <a:gd name="connsiteX17" fmla="*/ 63138 w 1594953"/>
              <a:gd name="connsiteY17" fmla="*/ 1332523 h 4837723"/>
              <a:gd name="connsiteX18" fmla="*/ 162784 w 1594953"/>
              <a:gd name="connsiteY18" fmla="*/ 688730 h 4837723"/>
              <a:gd name="connsiteX19" fmla="*/ 340584 w 1594953"/>
              <a:gd name="connsiteY19" fmla="*/ 0 h 4837723"/>
              <a:gd name="connsiteX0" fmla="*/ 340584 w 1594953"/>
              <a:gd name="connsiteY0" fmla="*/ 0 h 4837723"/>
              <a:gd name="connsiteX1" fmla="*/ 1353653 w 1594953"/>
              <a:gd name="connsiteY1" fmla="*/ 468923 h 4837723"/>
              <a:gd name="connsiteX2" fmla="*/ 1116260 w 1594953"/>
              <a:gd name="connsiteY2" fmla="*/ 1246554 h 4837723"/>
              <a:gd name="connsiteX3" fmla="*/ 1043968 w 1594953"/>
              <a:gd name="connsiteY3" fmla="*/ 1658815 h 4837723"/>
              <a:gd name="connsiteX4" fmla="*/ 1009776 w 1594953"/>
              <a:gd name="connsiteY4" fmla="*/ 2199053 h 4837723"/>
              <a:gd name="connsiteX5" fmla="*/ 1049830 w 1594953"/>
              <a:gd name="connsiteY5" fmla="*/ 2825261 h 4837723"/>
              <a:gd name="connsiteX6" fmla="*/ 1150453 w 1594953"/>
              <a:gd name="connsiteY6" fmla="*/ 3275623 h 4837723"/>
              <a:gd name="connsiteX7" fmla="*/ 1345838 w 1594953"/>
              <a:gd name="connsiteY7" fmla="*/ 3854939 h 4837723"/>
              <a:gd name="connsiteX8" fmla="*/ 1594953 w 1594953"/>
              <a:gd name="connsiteY8" fmla="*/ 4228123 h 4837723"/>
              <a:gd name="connsiteX9" fmla="*/ 731353 w 1594953"/>
              <a:gd name="connsiteY9" fmla="*/ 4837723 h 4837723"/>
              <a:gd name="connsiteX10" fmla="*/ 492984 w 1594953"/>
              <a:gd name="connsiteY10" fmla="*/ 4425461 h 4837723"/>
              <a:gd name="connsiteX11" fmla="*/ 365984 w 1594953"/>
              <a:gd name="connsiteY11" fmla="*/ 4101123 h 4837723"/>
              <a:gd name="connsiteX12" fmla="*/ 287830 w 1594953"/>
              <a:gd name="connsiteY12" fmla="*/ 3868616 h 4837723"/>
              <a:gd name="connsiteX13" fmla="*/ 217491 w 1594953"/>
              <a:gd name="connsiteY13" fmla="*/ 3622431 h 4837723"/>
              <a:gd name="connsiteX14" fmla="*/ 147153 w 1594953"/>
              <a:gd name="connsiteY14" fmla="*/ 3370386 h 4837723"/>
              <a:gd name="connsiteX15" fmla="*/ 58253 w 1594953"/>
              <a:gd name="connsiteY15" fmla="*/ 2869223 h 4837723"/>
              <a:gd name="connsiteX16" fmla="*/ 16565 w 1594953"/>
              <a:gd name="connsiteY16" fmla="*/ 2365372 h 4837723"/>
              <a:gd name="connsiteX17" fmla="*/ 4495 w 1594953"/>
              <a:gd name="connsiteY17" fmla="*/ 2141917 h 4837723"/>
              <a:gd name="connsiteX18" fmla="*/ 63138 w 1594953"/>
              <a:gd name="connsiteY18" fmla="*/ 1332523 h 4837723"/>
              <a:gd name="connsiteX19" fmla="*/ 162784 w 1594953"/>
              <a:gd name="connsiteY19" fmla="*/ 688730 h 4837723"/>
              <a:gd name="connsiteX20" fmla="*/ 340584 w 1594953"/>
              <a:gd name="connsiteY20" fmla="*/ 0 h 483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94953" h="4837723">
                <a:moveTo>
                  <a:pt x="340584" y="0"/>
                </a:moveTo>
                <a:lnTo>
                  <a:pt x="1353653" y="468923"/>
                </a:lnTo>
                <a:cubicBezTo>
                  <a:pt x="1274522" y="728133"/>
                  <a:pt x="1171945" y="963898"/>
                  <a:pt x="1116260" y="1246554"/>
                </a:cubicBezTo>
                <a:cubicBezTo>
                  <a:pt x="1098024" y="1380067"/>
                  <a:pt x="1062204" y="1525302"/>
                  <a:pt x="1043968" y="1658815"/>
                </a:cubicBezTo>
                <a:lnTo>
                  <a:pt x="1009776" y="2199053"/>
                </a:lnTo>
                <a:cubicBezTo>
                  <a:pt x="1040712" y="2392158"/>
                  <a:pt x="1018894" y="2632156"/>
                  <a:pt x="1049830" y="2825261"/>
                </a:cubicBezTo>
                <a:lnTo>
                  <a:pt x="1150453" y="3275623"/>
                </a:lnTo>
                <a:lnTo>
                  <a:pt x="1345838" y="3854939"/>
                </a:lnTo>
                <a:cubicBezTo>
                  <a:pt x="1418605" y="4010148"/>
                  <a:pt x="1511915" y="4103728"/>
                  <a:pt x="1594953" y="4228123"/>
                </a:cubicBezTo>
                <a:lnTo>
                  <a:pt x="731353" y="4837723"/>
                </a:lnTo>
                <a:cubicBezTo>
                  <a:pt x="659712" y="4692487"/>
                  <a:pt x="564625" y="4570697"/>
                  <a:pt x="492984" y="4425461"/>
                </a:cubicBezTo>
                <a:lnTo>
                  <a:pt x="365984" y="4101123"/>
                </a:lnTo>
                <a:cubicBezTo>
                  <a:pt x="331792" y="4009293"/>
                  <a:pt x="312579" y="3948398"/>
                  <a:pt x="287830" y="3868616"/>
                </a:cubicBezTo>
                <a:cubicBezTo>
                  <a:pt x="263081" y="3788834"/>
                  <a:pt x="238006" y="3706446"/>
                  <a:pt x="217491" y="3622431"/>
                </a:cubicBezTo>
                <a:cubicBezTo>
                  <a:pt x="199907" y="3536462"/>
                  <a:pt x="164737" y="3456355"/>
                  <a:pt x="147153" y="3370386"/>
                </a:cubicBezTo>
                <a:lnTo>
                  <a:pt x="58253" y="2869223"/>
                </a:lnTo>
                <a:cubicBezTo>
                  <a:pt x="47781" y="2691002"/>
                  <a:pt x="27037" y="2543593"/>
                  <a:pt x="16565" y="2365372"/>
                </a:cubicBezTo>
                <a:lnTo>
                  <a:pt x="4495" y="2141917"/>
                </a:lnTo>
                <a:cubicBezTo>
                  <a:pt x="-17974" y="1875543"/>
                  <a:pt x="50438" y="1598897"/>
                  <a:pt x="63138" y="1332523"/>
                </a:cubicBezTo>
                <a:lnTo>
                  <a:pt x="162784" y="688730"/>
                </a:lnTo>
                <a:lnTo>
                  <a:pt x="34058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3175">
            <a:solidFill>
              <a:srgbClr val="89AAFA"/>
            </a:solidFill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2" name="フリーフォーム 1041"/>
          <p:cNvSpPr/>
          <p:nvPr/>
        </p:nvSpPr>
        <p:spPr>
          <a:xfrm>
            <a:off x="6216257" y="2927145"/>
            <a:ext cx="1759688" cy="4290573"/>
          </a:xfrm>
          <a:custGeom>
            <a:avLst/>
            <a:gdLst>
              <a:gd name="connsiteX0" fmla="*/ 0 w 1841500"/>
              <a:gd name="connsiteY0" fmla="*/ 889000 h 4597400"/>
              <a:gd name="connsiteX1" fmla="*/ 533400 w 1841500"/>
              <a:gd name="connsiteY1" fmla="*/ 0 h 4597400"/>
              <a:gd name="connsiteX2" fmla="*/ 1168400 w 1841500"/>
              <a:gd name="connsiteY2" fmla="*/ 457200 h 4597400"/>
              <a:gd name="connsiteX3" fmla="*/ 1676400 w 1841500"/>
              <a:gd name="connsiteY3" fmla="*/ 1333500 h 4597400"/>
              <a:gd name="connsiteX4" fmla="*/ 1841500 w 1841500"/>
              <a:gd name="connsiteY4" fmla="*/ 2527300 h 4597400"/>
              <a:gd name="connsiteX5" fmla="*/ 1612900 w 1841500"/>
              <a:gd name="connsiteY5" fmla="*/ 3467100 h 4597400"/>
              <a:gd name="connsiteX6" fmla="*/ 1117600 w 1841500"/>
              <a:gd name="connsiteY6" fmla="*/ 4267200 h 4597400"/>
              <a:gd name="connsiteX7" fmla="*/ 685800 w 1841500"/>
              <a:gd name="connsiteY7" fmla="*/ 4597400 h 4597400"/>
              <a:gd name="connsiteX8" fmla="*/ 88900 w 1841500"/>
              <a:gd name="connsiteY8" fmla="*/ 3771900 h 4597400"/>
              <a:gd name="connsiteX9" fmla="*/ 508000 w 1841500"/>
              <a:gd name="connsiteY9" fmla="*/ 3390900 h 4597400"/>
              <a:gd name="connsiteX10" fmla="*/ 800100 w 1841500"/>
              <a:gd name="connsiteY10" fmla="*/ 2679700 h 4597400"/>
              <a:gd name="connsiteX11" fmla="*/ 762000 w 1841500"/>
              <a:gd name="connsiteY11" fmla="*/ 1828800 h 4597400"/>
              <a:gd name="connsiteX12" fmla="*/ 508000 w 1841500"/>
              <a:gd name="connsiteY12" fmla="*/ 1308100 h 4597400"/>
              <a:gd name="connsiteX13" fmla="*/ 203200 w 1841500"/>
              <a:gd name="connsiteY13" fmla="*/ 1041400 h 4597400"/>
              <a:gd name="connsiteX14" fmla="*/ 0 w 1841500"/>
              <a:gd name="connsiteY14" fmla="*/ 889000 h 4597400"/>
              <a:gd name="connsiteX0" fmla="*/ 0 w 1841500"/>
              <a:gd name="connsiteY0" fmla="*/ 889000 h 4597400"/>
              <a:gd name="connsiteX1" fmla="*/ 533400 w 1841500"/>
              <a:gd name="connsiteY1" fmla="*/ 0 h 4597400"/>
              <a:gd name="connsiteX2" fmla="*/ 1168400 w 1841500"/>
              <a:gd name="connsiteY2" fmla="*/ 457200 h 4597400"/>
              <a:gd name="connsiteX3" fmla="*/ 1676400 w 1841500"/>
              <a:gd name="connsiteY3" fmla="*/ 1333500 h 4597400"/>
              <a:gd name="connsiteX4" fmla="*/ 1841500 w 1841500"/>
              <a:gd name="connsiteY4" fmla="*/ 2527300 h 4597400"/>
              <a:gd name="connsiteX5" fmla="*/ 1612900 w 1841500"/>
              <a:gd name="connsiteY5" fmla="*/ 3467100 h 4597400"/>
              <a:gd name="connsiteX6" fmla="*/ 1117600 w 1841500"/>
              <a:gd name="connsiteY6" fmla="*/ 4267200 h 4597400"/>
              <a:gd name="connsiteX7" fmla="*/ 685800 w 1841500"/>
              <a:gd name="connsiteY7" fmla="*/ 4597400 h 4597400"/>
              <a:gd name="connsiteX8" fmla="*/ 88900 w 1841500"/>
              <a:gd name="connsiteY8" fmla="*/ 3771900 h 4597400"/>
              <a:gd name="connsiteX9" fmla="*/ 508000 w 1841500"/>
              <a:gd name="connsiteY9" fmla="*/ 3390900 h 4597400"/>
              <a:gd name="connsiteX10" fmla="*/ 800100 w 1841500"/>
              <a:gd name="connsiteY10" fmla="*/ 2679700 h 4597400"/>
              <a:gd name="connsiteX11" fmla="*/ 762000 w 1841500"/>
              <a:gd name="connsiteY11" fmla="*/ 1828800 h 4597400"/>
              <a:gd name="connsiteX12" fmla="*/ 478693 w 1841500"/>
              <a:gd name="connsiteY12" fmla="*/ 1325684 h 4597400"/>
              <a:gd name="connsiteX13" fmla="*/ 203200 w 1841500"/>
              <a:gd name="connsiteY13" fmla="*/ 1041400 h 4597400"/>
              <a:gd name="connsiteX14" fmla="*/ 0 w 1841500"/>
              <a:gd name="connsiteY14" fmla="*/ 889000 h 4597400"/>
              <a:gd name="connsiteX0" fmla="*/ 0 w 1841500"/>
              <a:gd name="connsiteY0" fmla="*/ 889000 h 4597400"/>
              <a:gd name="connsiteX1" fmla="*/ 533400 w 1841500"/>
              <a:gd name="connsiteY1" fmla="*/ 0 h 4597400"/>
              <a:gd name="connsiteX2" fmla="*/ 1168400 w 1841500"/>
              <a:gd name="connsiteY2" fmla="*/ 457200 h 4597400"/>
              <a:gd name="connsiteX3" fmla="*/ 1676400 w 1841500"/>
              <a:gd name="connsiteY3" fmla="*/ 1333500 h 4597400"/>
              <a:gd name="connsiteX4" fmla="*/ 1841500 w 1841500"/>
              <a:gd name="connsiteY4" fmla="*/ 2527300 h 4597400"/>
              <a:gd name="connsiteX5" fmla="*/ 1612900 w 1841500"/>
              <a:gd name="connsiteY5" fmla="*/ 3467100 h 4597400"/>
              <a:gd name="connsiteX6" fmla="*/ 1117600 w 1841500"/>
              <a:gd name="connsiteY6" fmla="*/ 4267200 h 4597400"/>
              <a:gd name="connsiteX7" fmla="*/ 685800 w 1841500"/>
              <a:gd name="connsiteY7" fmla="*/ 4597400 h 4597400"/>
              <a:gd name="connsiteX8" fmla="*/ 88900 w 1841500"/>
              <a:gd name="connsiteY8" fmla="*/ 3771900 h 4597400"/>
              <a:gd name="connsiteX9" fmla="*/ 508000 w 1841500"/>
              <a:gd name="connsiteY9" fmla="*/ 3390900 h 4597400"/>
              <a:gd name="connsiteX10" fmla="*/ 800100 w 1841500"/>
              <a:gd name="connsiteY10" fmla="*/ 2679700 h 4597400"/>
              <a:gd name="connsiteX11" fmla="*/ 715108 w 1841500"/>
              <a:gd name="connsiteY11" fmla="*/ 1834662 h 4597400"/>
              <a:gd name="connsiteX12" fmla="*/ 478693 w 1841500"/>
              <a:gd name="connsiteY12" fmla="*/ 1325684 h 4597400"/>
              <a:gd name="connsiteX13" fmla="*/ 203200 w 1841500"/>
              <a:gd name="connsiteY13" fmla="*/ 1041400 h 4597400"/>
              <a:gd name="connsiteX14" fmla="*/ 0 w 1841500"/>
              <a:gd name="connsiteY14" fmla="*/ 889000 h 4597400"/>
              <a:gd name="connsiteX0" fmla="*/ 0 w 1841500"/>
              <a:gd name="connsiteY0" fmla="*/ 889000 h 4597400"/>
              <a:gd name="connsiteX1" fmla="*/ 533400 w 1841500"/>
              <a:gd name="connsiteY1" fmla="*/ 0 h 4597400"/>
              <a:gd name="connsiteX2" fmla="*/ 1168400 w 1841500"/>
              <a:gd name="connsiteY2" fmla="*/ 457200 h 4597400"/>
              <a:gd name="connsiteX3" fmla="*/ 1676400 w 1841500"/>
              <a:gd name="connsiteY3" fmla="*/ 1333500 h 4597400"/>
              <a:gd name="connsiteX4" fmla="*/ 1841500 w 1841500"/>
              <a:gd name="connsiteY4" fmla="*/ 2527300 h 4597400"/>
              <a:gd name="connsiteX5" fmla="*/ 1612900 w 1841500"/>
              <a:gd name="connsiteY5" fmla="*/ 3467100 h 4597400"/>
              <a:gd name="connsiteX6" fmla="*/ 1117600 w 1841500"/>
              <a:gd name="connsiteY6" fmla="*/ 4267200 h 4597400"/>
              <a:gd name="connsiteX7" fmla="*/ 685800 w 1841500"/>
              <a:gd name="connsiteY7" fmla="*/ 4597400 h 4597400"/>
              <a:gd name="connsiteX8" fmla="*/ 88900 w 1841500"/>
              <a:gd name="connsiteY8" fmla="*/ 3771900 h 4597400"/>
              <a:gd name="connsiteX9" fmla="*/ 508000 w 1841500"/>
              <a:gd name="connsiteY9" fmla="*/ 3390900 h 4597400"/>
              <a:gd name="connsiteX10" fmla="*/ 800100 w 1841500"/>
              <a:gd name="connsiteY10" fmla="*/ 2679700 h 4597400"/>
              <a:gd name="connsiteX11" fmla="*/ 715108 w 1841500"/>
              <a:gd name="connsiteY11" fmla="*/ 1834662 h 4597400"/>
              <a:gd name="connsiteX12" fmla="*/ 478693 w 1841500"/>
              <a:gd name="connsiteY12" fmla="*/ 1325684 h 4597400"/>
              <a:gd name="connsiteX13" fmla="*/ 203200 w 1841500"/>
              <a:gd name="connsiteY13" fmla="*/ 1041400 h 4597400"/>
              <a:gd name="connsiteX14" fmla="*/ 0 w 1841500"/>
              <a:gd name="connsiteY14" fmla="*/ 889000 h 4597400"/>
              <a:gd name="connsiteX0" fmla="*/ 0 w 1841500"/>
              <a:gd name="connsiteY0" fmla="*/ 889000 h 4597400"/>
              <a:gd name="connsiteX1" fmla="*/ 533400 w 1841500"/>
              <a:gd name="connsiteY1" fmla="*/ 0 h 4597400"/>
              <a:gd name="connsiteX2" fmla="*/ 1168400 w 1841500"/>
              <a:gd name="connsiteY2" fmla="*/ 457200 h 4597400"/>
              <a:gd name="connsiteX3" fmla="*/ 1676400 w 1841500"/>
              <a:gd name="connsiteY3" fmla="*/ 1333500 h 4597400"/>
              <a:gd name="connsiteX4" fmla="*/ 1841500 w 1841500"/>
              <a:gd name="connsiteY4" fmla="*/ 2527300 h 4597400"/>
              <a:gd name="connsiteX5" fmla="*/ 1612900 w 1841500"/>
              <a:gd name="connsiteY5" fmla="*/ 3467100 h 4597400"/>
              <a:gd name="connsiteX6" fmla="*/ 1117600 w 1841500"/>
              <a:gd name="connsiteY6" fmla="*/ 4267200 h 4597400"/>
              <a:gd name="connsiteX7" fmla="*/ 685800 w 1841500"/>
              <a:gd name="connsiteY7" fmla="*/ 4597400 h 4597400"/>
              <a:gd name="connsiteX8" fmla="*/ 88900 w 1841500"/>
              <a:gd name="connsiteY8" fmla="*/ 3771900 h 4597400"/>
              <a:gd name="connsiteX9" fmla="*/ 508000 w 1841500"/>
              <a:gd name="connsiteY9" fmla="*/ 3390900 h 4597400"/>
              <a:gd name="connsiteX10" fmla="*/ 852854 w 1841500"/>
              <a:gd name="connsiteY10" fmla="*/ 2673838 h 4597400"/>
              <a:gd name="connsiteX11" fmla="*/ 715108 w 1841500"/>
              <a:gd name="connsiteY11" fmla="*/ 1834662 h 4597400"/>
              <a:gd name="connsiteX12" fmla="*/ 478693 w 1841500"/>
              <a:gd name="connsiteY12" fmla="*/ 1325684 h 4597400"/>
              <a:gd name="connsiteX13" fmla="*/ 203200 w 1841500"/>
              <a:gd name="connsiteY13" fmla="*/ 1041400 h 4597400"/>
              <a:gd name="connsiteX14" fmla="*/ 0 w 1841500"/>
              <a:gd name="connsiteY14" fmla="*/ 889000 h 4597400"/>
              <a:gd name="connsiteX0" fmla="*/ 0 w 1841500"/>
              <a:gd name="connsiteY0" fmla="*/ 889000 h 4597400"/>
              <a:gd name="connsiteX1" fmla="*/ 533400 w 1841500"/>
              <a:gd name="connsiteY1" fmla="*/ 0 h 4597400"/>
              <a:gd name="connsiteX2" fmla="*/ 1168400 w 1841500"/>
              <a:gd name="connsiteY2" fmla="*/ 457200 h 4597400"/>
              <a:gd name="connsiteX3" fmla="*/ 1676400 w 1841500"/>
              <a:gd name="connsiteY3" fmla="*/ 1333500 h 4597400"/>
              <a:gd name="connsiteX4" fmla="*/ 1841500 w 1841500"/>
              <a:gd name="connsiteY4" fmla="*/ 2527300 h 4597400"/>
              <a:gd name="connsiteX5" fmla="*/ 1612900 w 1841500"/>
              <a:gd name="connsiteY5" fmla="*/ 3467100 h 4597400"/>
              <a:gd name="connsiteX6" fmla="*/ 1117600 w 1841500"/>
              <a:gd name="connsiteY6" fmla="*/ 4267200 h 4597400"/>
              <a:gd name="connsiteX7" fmla="*/ 685800 w 1841500"/>
              <a:gd name="connsiteY7" fmla="*/ 4597400 h 4597400"/>
              <a:gd name="connsiteX8" fmla="*/ 88900 w 1841500"/>
              <a:gd name="connsiteY8" fmla="*/ 3771900 h 4597400"/>
              <a:gd name="connsiteX9" fmla="*/ 508000 w 1841500"/>
              <a:gd name="connsiteY9" fmla="*/ 3390900 h 4597400"/>
              <a:gd name="connsiteX10" fmla="*/ 852854 w 1841500"/>
              <a:gd name="connsiteY10" fmla="*/ 2673838 h 4597400"/>
              <a:gd name="connsiteX11" fmla="*/ 715108 w 1841500"/>
              <a:gd name="connsiteY11" fmla="*/ 1834662 h 4597400"/>
              <a:gd name="connsiteX12" fmla="*/ 478693 w 1841500"/>
              <a:gd name="connsiteY12" fmla="*/ 1325684 h 4597400"/>
              <a:gd name="connsiteX13" fmla="*/ 203200 w 1841500"/>
              <a:gd name="connsiteY13" fmla="*/ 1041400 h 4597400"/>
              <a:gd name="connsiteX14" fmla="*/ 0 w 1841500"/>
              <a:gd name="connsiteY14" fmla="*/ 889000 h 4597400"/>
              <a:gd name="connsiteX0" fmla="*/ 0 w 1841500"/>
              <a:gd name="connsiteY0" fmla="*/ 889000 h 4597400"/>
              <a:gd name="connsiteX1" fmla="*/ 533400 w 1841500"/>
              <a:gd name="connsiteY1" fmla="*/ 0 h 4597400"/>
              <a:gd name="connsiteX2" fmla="*/ 1168400 w 1841500"/>
              <a:gd name="connsiteY2" fmla="*/ 457200 h 4597400"/>
              <a:gd name="connsiteX3" fmla="*/ 1676400 w 1841500"/>
              <a:gd name="connsiteY3" fmla="*/ 1333500 h 4597400"/>
              <a:gd name="connsiteX4" fmla="*/ 1841500 w 1841500"/>
              <a:gd name="connsiteY4" fmla="*/ 2527300 h 4597400"/>
              <a:gd name="connsiteX5" fmla="*/ 1612900 w 1841500"/>
              <a:gd name="connsiteY5" fmla="*/ 3467100 h 4597400"/>
              <a:gd name="connsiteX6" fmla="*/ 1117600 w 1841500"/>
              <a:gd name="connsiteY6" fmla="*/ 4267200 h 4597400"/>
              <a:gd name="connsiteX7" fmla="*/ 685800 w 1841500"/>
              <a:gd name="connsiteY7" fmla="*/ 4597400 h 4597400"/>
              <a:gd name="connsiteX8" fmla="*/ 88900 w 1841500"/>
              <a:gd name="connsiteY8" fmla="*/ 3771900 h 4597400"/>
              <a:gd name="connsiteX9" fmla="*/ 508000 w 1841500"/>
              <a:gd name="connsiteY9" fmla="*/ 3390900 h 4597400"/>
              <a:gd name="connsiteX10" fmla="*/ 776654 w 1841500"/>
              <a:gd name="connsiteY10" fmla="*/ 2697284 h 4597400"/>
              <a:gd name="connsiteX11" fmla="*/ 715108 w 1841500"/>
              <a:gd name="connsiteY11" fmla="*/ 1834662 h 4597400"/>
              <a:gd name="connsiteX12" fmla="*/ 478693 w 1841500"/>
              <a:gd name="connsiteY12" fmla="*/ 1325684 h 4597400"/>
              <a:gd name="connsiteX13" fmla="*/ 203200 w 1841500"/>
              <a:gd name="connsiteY13" fmla="*/ 1041400 h 4597400"/>
              <a:gd name="connsiteX14" fmla="*/ 0 w 1841500"/>
              <a:gd name="connsiteY14" fmla="*/ 889000 h 4597400"/>
              <a:gd name="connsiteX0" fmla="*/ 0 w 1841500"/>
              <a:gd name="connsiteY0" fmla="*/ 889000 h 4597400"/>
              <a:gd name="connsiteX1" fmla="*/ 533400 w 1841500"/>
              <a:gd name="connsiteY1" fmla="*/ 0 h 4597400"/>
              <a:gd name="connsiteX2" fmla="*/ 1168400 w 1841500"/>
              <a:gd name="connsiteY2" fmla="*/ 457200 h 4597400"/>
              <a:gd name="connsiteX3" fmla="*/ 1676400 w 1841500"/>
              <a:gd name="connsiteY3" fmla="*/ 1333500 h 4597400"/>
              <a:gd name="connsiteX4" fmla="*/ 1841500 w 1841500"/>
              <a:gd name="connsiteY4" fmla="*/ 2527300 h 4597400"/>
              <a:gd name="connsiteX5" fmla="*/ 1612900 w 1841500"/>
              <a:gd name="connsiteY5" fmla="*/ 3467100 h 4597400"/>
              <a:gd name="connsiteX6" fmla="*/ 1117600 w 1841500"/>
              <a:gd name="connsiteY6" fmla="*/ 4267200 h 4597400"/>
              <a:gd name="connsiteX7" fmla="*/ 685800 w 1841500"/>
              <a:gd name="connsiteY7" fmla="*/ 4597400 h 4597400"/>
              <a:gd name="connsiteX8" fmla="*/ 88900 w 1841500"/>
              <a:gd name="connsiteY8" fmla="*/ 3771900 h 4597400"/>
              <a:gd name="connsiteX9" fmla="*/ 508000 w 1841500"/>
              <a:gd name="connsiteY9" fmla="*/ 3390900 h 4597400"/>
              <a:gd name="connsiteX10" fmla="*/ 776654 w 1841500"/>
              <a:gd name="connsiteY10" fmla="*/ 2697284 h 4597400"/>
              <a:gd name="connsiteX11" fmla="*/ 715108 w 1841500"/>
              <a:gd name="connsiteY11" fmla="*/ 1834662 h 4597400"/>
              <a:gd name="connsiteX12" fmla="*/ 478693 w 1841500"/>
              <a:gd name="connsiteY12" fmla="*/ 1325684 h 4597400"/>
              <a:gd name="connsiteX13" fmla="*/ 203200 w 1841500"/>
              <a:gd name="connsiteY13" fmla="*/ 1041400 h 4597400"/>
              <a:gd name="connsiteX14" fmla="*/ 0 w 1841500"/>
              <a:gd name="connsiteY14" fmla="*/ 889000 h 4597400"/>
              <a:gd name="connsiteX0" fmla="*/ 0 w 1841500"/>
              <a:gd name="connsiteY0" fmla="*/ 889000 h 4597400"/>
              <a:gd name="connsiteX1" fmla="*/ 533400 w 1841500"/>
              <a:gd name="connsiteY1" fmla="*/ 0 h 4597400"/>
              <a:gd name="connsiteX2" fmla="*/ 1168400 w 1841500"/>
              <a:gd name="connsiteY2" fmla="*/ 457200 h 4597400"/>
              <a:gd name="connsiteX3" fmla="*/ 1676400 w 1841500"/>
              <a:gd name="connsiteY3" fmla="*/ 1333500 h 4597400"/>
              <a:gd name="connsiteX4" fmla="*/ 1841500 w 1841500"/>
              <a:gd name="connsiteY4" fmla="*/ 2527300 h 4597400"/>
              <a:gd name="connsiteX5" fmla="*/ 1612900 w 1841500"/>
              <a:gd name="connsiteY5" fmla="*/ 3467100 h 4597400"/>
              <a:gd name="connsiteX6" fmla="*/ 1117600 w 1841500"/>
              <a:gd name="connsiteY6" fmla="*/ 4267200 h 4597400"/>
              <a:gd name="connsiteX7" fmla="*/ 685800 w 1841500"/>
              <a:gd name="connsiteY7" fmla="*/ 4597400 h 4597400"/>
              <a:gd name="connsiteX8" fmla="*/ 88900 w 1841500"/>
              <a:gd name="connsiteY8" fmla="*/ 3771900 h 4597400"/>
              <a:gd name="connsiteX9" fmla="*/ 458177 w 1841500"/>
              <a:gd name="connsiteY9" fmla="*/ 3388946 h 4597400"/>
              <a:gd name="connsiteX10" fmla="*/ 508000 w 1841500"/>
              <a:gd name="connsiteY10" fmla="*/ 3390900 h 4597400"/>
              <a:gd name="connsiteX11" fmla="*/ 776654 w 1841500"/>
              <a:gd name="connsiteY11" fmla="*/ 2697284 h 4597400"/>
              <a:gd name="connsiteX12" fmla="*/ 715108 w 1841500"/>
              <a:gd name="connsiteY12" fmla="*/ 1834662 h 4597400"/>
              <a:gd name="connsiteX13" fmla="*/ 478693 w 1841500"/>
              <a:gd name="connsiteY13" fmla="*/ 1325684 h 4597400"/>
              <a:gd name="connsiteX14" fmla="*/ 203200 w 1841500"/>
              <a:gd name="connsiteY14" fmla="*/ 1041400 h 4597400"/>
              <a:gd name="connsiteX15" fmla="*/ 0 w 1841500"/>
              <a:gd name="connsiteY15" fmla="*/ 889000 h 4597400"/>
              <a:gd name="connsiteX0" fmla="*/ 0 w 1841500"/>
              <a:gd name="connsiteY0" fmla="*/ 889000 h 4597400"/>
              <a:gd name="connsiteX1" fmla="*/ 533400 w 1841500"/>
              <a:gd name="connsiteY1" fmla="*/ 0 h 4597400"/>
              <a:gd name="connsiteX2" fmla="*/ 1168400 w 1841500"/>
              <a:gd name="connsiteY2" fmla="*/ 457200 h 4597400"/>
              <a:gd name="connsiteX3" fmla="*/ 1676400 w 1841500"/>
              <a:gd name="connsiteY3" fmla="*/ 1333500 h 4597400"/>
              <a:gd name="connsiteX4" fmla="*/ 1841500 w 1841500"/>
              <a:gd name="connsiteY4" fmla="*/ 2527300 h 4597400"/>
              <a:gd name="connsiteX5" fmla="*/ 1612900 w 1841500"/>
              <a:gd name="connsiteY5" fmla="*/ 3467100 h 4597400"/>
              <a:gd name="connsiteX6" fmla="*/ 1117600 w 1841500"/>
              <a:gd name="connsiteY6" fmla="*/ 4267200 h 4597400"/>
              <a:gd name="connsiteX7" fmla="*/ 685800 w 1841500"/>
              <a:gd name="connsiteY7" fmla="*/ 4597400 h 4597400"/>
              <a:gd name="connsiteX8" fmla="*/ 88900 w 1841500"/>
              <a:gd name="connsiteY8" fmla="*/ 3771900 h 4597400"/>
              <a:gd name="connsiteX9" fmla="*/ 458177 w 1841500"/>
              <a:gd name="connsiteY9" fmla="*/ 3388946 h 4597400"/>
              <a:gd name="connsiteX10" fmla="*/ 776654 w 1841500"/>
              <a:gd name="connsiteY10" fmla="*/ 2697284 h 4597400"/>
              <a:gd name="connsiteX11" fmla="*/ 715108 w 1841500"/>
              <a:gd name="connsiteY11" fmla="*/ 1834662 h 4597400"/>
              <a:gd name="connsiteX12" fmla="*/ 478693 w 1841500"/>
              <a:gd name="connsiteY12" fmla="*/ 1325684 h 4597400"/>
              <a:gd name="connsiteX13" fmla="*/ 203200 w 1841500"/>
              <a:gd name="connsiteY13" fmla="*/ 1041400 h 4597400"/>
              <a:gd name="connsiteX14" fmla="*/ 0 w 1841500"/>
              <a:gd name="connsiteY14" fmla="*/ 889000 h 4597400"/>
              <a:gd name="connsiteX0" fmla="*/ 0 w 1841500"/>
              <a:gd name="connsiteY0" fmla="*/ 889000 h 4597400"/>
              <a:gd name="connsiteX1" fmla="*/ 533400 w 1841500"/>
              <a:gd name="connsiteY1" fmla="*/ 0 h 4597400"/>
              <a:gd name="connsiteX2" fmla="*/ 1168400 w 1841500"/>
              <a:gd name="connsiteY2" fmla="*/ 457200 h 4597400"/>
              <a:gd name="connsiteX3" fmla="*/ 1676400 w 1841500"/>
              <a:gd name="connsiteY3" fmla="*/ 1333500 h 4597400"/>
              <a:gd name="connsiteX4" fmla="*/ 1841500 w 1841500"/>
              <a:gd name="connsiteY4" fmla="*/ 2527300 h 4597400"/>
              <a:gd name="connsiteX5" fmla="*/ 1612900 w 1841500"/>
              <a:gd name="connsiteY5" fmla="*/ 3467100 h 4597400"/>
              <a:gd name="connsiteX6" fmla="*/ 1117600 w 1841500"/>
              <a:gd name="connsiteY6" fmla="*/ 4267200 h 4597400"/>
              <a:gd name="connsiteX7" fmla="*/ 685800 w 1841500"/>
              <a:gd name="connsiteY7" fmla="*/ 4597400 h 4597400"/>
              <a:gd name="connsiteX8" fmla="*/ 88900 w 1841500"/>
              <a:gd name="connsiteY8" fmla="*/ 3771900 h 4597400"/>
              <a:gd name="connsiteX9" fmla="*/ 458177 w 1841500"/>
              <a:gd name="connsiteY9" fmla="*/ 3388946 h 4597400"/>
              <a:gd name="connsiteX10" fmla="*/ 628162 w 1841500"/>
              <a:gd name="connsiteY10" fmla="*/ 3090008 h 4597400"/>
              <a:gd name="connsiteX11" fmla="*/ 776654 w 1841500"/>
              <a:gd name="connsiteY11" fmla="*/ 2697284 h 4597400"/>
              <a:gd name="connsiteX12" fmla="*/ 715108 w 1841500"/>
              <a:gd name="connsiteY12" fmla="*/ 1834662 h 4597400"/>
              <a:gd name="connsiteX13" fmla="*/ 478693 w 1841500"/>
              <a:gd name="connsiteY13" fmla="*/ 1325684 h 4597400"/>
              <a:gd name="connsiteX14" fmla="*/ 203200 w 1841500"/>
              <a:gd name="connsiteY14" fmla="*/ 1041400 h 4597400"/>
              <a:gd name="connsiteX15" fmla="*/ 0 w 1841500"/>
              <a:gd name="connsiteY15" fmla="*/ 889000 h 4597400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168400 w 1841500"/>
              <a:gd name="connsiteY2" fmla="*/ 457200 h 4609123"/>
              <a:gd name="connsiteX3" fmla="*/ 1676400 w 1841500"/>
              <a:gd name="connsiteY3" fmla="*/ 1333500 h 4609123"/>
              <a:gd name="connsiteX4" fmla="*/ 1841500 w 1841500"/>
              <a:gd name="connsiteY4" fmla="*/ 2527300 h 4609123"/>
              <a:gd name="connsiteX5" fmla="*/ 1612900 w 1841500"/>
              <a:gd name="connsiteY5" fmla="*/ 3467100 h 4609123"/>
              <a:gd name="connsiteX6" fmla="*/ 1117600 w 1841500"/>
              <a:gd name="connsiteY6" fmla="*/ 4267200 h 4609123"/>
              <a:gd name="connsiteX7" fmla="*/ 709246 w 1841500"/>
              <a:gd name="connsiteY7" fmla="*/ 4609123 h 4609123"/>
              <a:gd name="connsiteX8" fmla="*/ 88900 w 1841500"/>
              <a:gd name="connsiteY8" fmla="*/ 3771900 h 4609123"/>
              <a:gd name="connsiteX9" fmla="*/ 458177 w 1841500"/>
              <a:gd name="connsiteY9" fmla="*/ 3388946 h 4609123"/>
              <a:gd name="connsiteX10" fmla="*/ 628162 w 1841500"/>
              <a:gd name="connsiteY10" fmla="*/ 3090008 h 4609123"/>
              <a:gd name="connsiteX11" fmla="*/ 776654 w 1841500"/>
              <a:gd name="connsiteY11" fmla="*/ 2697284 h 4609123"/>
              <a:gd name="connsiteX12" fmla="*/ 715108 w 1841500"/>
              <a:gd name="connsiteY12" fmla="*/ 1834662 h 4609123"/>
              <a:gd name="connsiteX13" fmla="*/ 478693 w 1841500"/>
              <a:gd name="connsiteY13" fmla="*/ 1325684 h 4609123"/>
              <a:gd name="connsiteX14" fmla="*/ 203200 w 1841500"/>
              <a:gd name="connsiteY14" fmla="*/ 1041400 h 4609123"/>
              <a:gd name="connsiteX15" fmla="*/ 0 w 1841500"/>
              <a:gd name="connsiteY15" fmla="*/ 889000 h 4609123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168400 w 1841500"/>
              <a:gd name="connsiteY2" fmla="*/ 457200 h 4609123"/>
              <a:gd name="connsiteX3" fmla="*/ 1676400 w 1841500"/>
              <a:gd name="connsiteY3" fmla="*/ 1333500 h 4609123"/>
              <a:gd name="connsiteX4" fmla="*/ 1841500 w 1841500"/>
              <a:gd name="connsiteY4" fmla="*/ 2527300 h 4609123"/>
              <a:gd name="connsiteX5" fmla="*/ 1612900 w 1841500"/>
              <a:gd name="connsiteY5" fmla="*/ 3467100 h 4609123"/>
              <a:gd name="connsiteX6" fmla="*/ 1372577 w 1841500"/>
              <a:gd name="connsiteY6" fmla="*/ 3910623 h 4609123"/>
              <a:gd name="connsiteX7" fmla="*/ 1117600 w 1841500"/>
              <a:gd name="connsiteY7" fmla="*/ 4267200 h 4609123"/>
              <a:gd name="connsiteX8" fmla="*/ 709246 w 1841500"/>
              <a:gd name="connsiteY8" fmla="*/ 4609123 h 4609123"/>
              <a:gd name="connsiteX9" fmla="*/ 88900 w 1841500"/>
              <a:gd name="connsiteY9" fmla="*/ 3771900 h 4609123"/>
              <a:gd name="connsiteX10" fmla="*/ 458177 w 1841500"/>
              <a:gd name="connsiteY10" fmla="*/ 3388946 h 4609123"/>
              <a:gd name="connsiteX11" fmla="*/ 628162 w 1841500"/>
              <a:gd name="connsiteY11" fmla="*/ 3090008 h 4609123"/>
              <a:gd name="connsiteX12" fmla="*/ 776654 w 1841500"/>
              <a:gd name="connsiteY12" fmla="*/ 2697284 h 4609123"/>
              <a:gd name="connsiteX13" fmla="*/ 715108 w 1841500"/>
              <a:gd name="connsiteY13" fmla="*/ 1834662 h 4609123"/>
              <a:gd name="connsiteX14" fmla="*/ 478693 w 1841500"/>
              <a:gd name="connsiteY14" fmla="*/ 1325684 h 4609123"/>
              <a:gd name="connsiteX15" fmla="*/ 203200 w 1841500"/>
              <a:gd name="connsiteY15" fmla="*/ 1041400 h 4609123"/>
              <a:gd name="connsiteX16" fmla="*/ 0 w 1841500"/>
              <a:gd name="connsiteY16" fmla="*/ 889000 h 4609123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168400 w 1841500"/>
              <a:gd name="connsiteY2" fmla="*/ 457200 h 4609123"/>
              <a:gd name="connsiteX3" fmla="*/ 1676400 w 1841500"/>
              <a:gd name="connsiteY3" fmla="*/ 1333500 h 4609123"/>
              <a:gd name="connsiteX4" fmla="*/ 1841500 w 1841500"/>
              <a:gd name="connsiteY4" fmla="*/ 2527300 h 4609123"/>
              <a:gd name="connsiteX5" fmla="*/ 1753577 w 1841500"/>
              <a:gd name="connsiteY5" fmla="*/ 3119315 h 4609123"/>
              <a:gd name="connsiteX6" fmla="*/ 1612900 w 1841500"/>
              <a:gd name="connsiteY6" fmla="*/ 3467100 h 4609123"/>
              <a:gd name="connsiteX7" fmla="*/ 1372577 w 1841500"/>
              <a:gd name="connsiteY7" fmla="*/ 3910623 h 4609123"/>
              <a:gd name="connsiteX8" fmla="*/ 1117600 w 1841500"/>
              <a:gd name="connsiteY8" fmla="*/ 4267200 h 4609123"/>
              <a:gd name="connsiteX9" fmla="*/ 709246 w 1841500"/>
              <a:gd name="connsiteY9" fmla="*/ 4609123 h 4609123"/>
              <a:gd name="connsiteX10" fmla="*/ 88900 w 1841500"/>
              <a:gd name="connsiteY10" fmla="*/ 3771900 h 4609123"/>
              <a:gd name="connsiteX11" fmla="*/ 458177 w 1841500"/>
              <a:gd name="connsiteY11" fmla="*/ 3388946 h 4609123"/>
              <a:gd name="connsiteX12" fmla="*/ 628162 w 1841500"/>
              <a:gd name="connsiteY12" fmla="*/ 3090008 h 4609123"/>
              <a:gd name="connsiteX13" fmla="*/ 776654 w 1841500"/>
              <a:gd name="connsiteY13" fmla="*/ 2697284 h 4609123"/>
              <a:gd name="connsiteX14" fmla="*/ 715108 w 1841500"/>
              <a:gd name="connsiteY14" fmla="*/ 1834662 h 4609123"/>
              <a:gd name="connsiteX15" fmla="*/ 478693 w 1841500"/>
              <a:gd name="connsiteY15" fmla="*/ 1325684 h 4609123"/>
              <a:gd name="connsiteX16" fmla="*/ 203200 w 1841500"/>
              <a:gd name="connsiteY16" fmla="*/ 1041400 h 4609123"/>
              <a:gd name="connsiteX17" fmla="*/ 0 w 1841500"/>
              <a:gd name="connsiteY17" fmla="*/ 889000 h 4609123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168400 w 1841500"/>
              <a:gd name="connsiteY2" fmla="*/ 457200 h 4609123"/>
              <a:gd name="connsiteX3" fmla="*/ 1676400 w 1841500"/>
              <a:gd name="connsiteY3" fmla="*/ 1333500 h 4609123"/>
              <a:gd name="connsiteX4" fmla="*/ 1823915 w 1841500"/>
              <a:gd name="connsiteY4" fmla="*/ 1976315 h 4609123"/>
              <a:gd name="connsiteX5" fmla="*/ 1841500 w 1841500"/>
              <a:gd name="connsiteY5" fmla="*/ 2527300 h 4609123"/>
              <a:gd name="connsiteX6" fmla="*/ 1753577 w 1841500"/>
              <a:gd name="connsiteY6" fmla="*/ 3119315 h 4609123"/>
              <a:gd name="connsiteX7" fmla="*/ 1612900 w 1841500"/>
              <a:gd name="connsiteY7" fmla="*/ 3467100 h 4609123"/>
              <a:gd name="connsiteX8" fmla="*/ 1372577 w 1841500"/>
              <a:gd name="connsiteY8" fmla="*/ 3910623 h 4609123"/>
              <a:gd name="connsiteX9" fmla="*/ 1117600 w 1841500"/>
              <a:gd name="connsiteY9" fmla="*/ 4267200 h 4609123"/>
              <a:gd name="connsiteX10" fmla="*/ 709246 w 1841500"/>
              <a:gd name="connsiteY10" fmla="*/ 4609123 h 4609123"/>
              <a:gd name="connsiteX11" fmla="*/ 88900 w 1841500"/>
              <a:gd name="connsiteY11" fmla="*/ 3771900 h 4609123"/>
              <a:gd name="connsiteX12" fmla="*/ 458177 w 1841500"/>
              <a:gd name="connsiteY12" fmla="*/ 3388946 h 4609123"/>
              <a:gd name="connsiteX13" fmla="*/ 628162 w 1841500"/>
              <a:gd name="connsiteY13" fmla="*/ 3090008 h 4609123"/>
              <a:gd name="connsiteX14" fmla="*/ 776654 w 1841500"/>
              <a:gd name="connsiteY14" fmla="*/ 2697284 h 4609123"/>
              <a:gd name="connsiteX15" fmla="*/ 715108 w 1841500"/>
              <a:gd name="connsiteY15" fmla="*/ 1834662 h 4609123"/>
              <a:gd name="connsiteX16" fmla="*/ 478693 w 1841500"/>
              <a:gd name="connsiteY16" fmla="*/ 1325684 h 4609123"/>
              <a:gd name="connsiteX17" fmla="*/ 203200 w 1841500"/>
              <a:gd name="connsiteY17" fmla="*/ 1041400 h 4609123"/>
              <a:gd name="connsiteX18" fmla="*/ 0 w 1841500"/>
              <a:gd name="connsiteY18" fmla="*/ 889000 h 4609123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168400 w 1841500"/>
              <a:gd name="connsiteY2" fmla="*/ 457200 h 4609123"/>
              <a:gd name="connsiteX3" fmla="*/ 1693984 w 1841500"/>
              <a:gd name="connsiteY3" fmla="*/ 1351085 h 4609123"/>
              <a:gd name="connsiteX4" fmla="*/ 1823915 w 1841500"/>
              <a:gd name="connsiteY4" fmla="*/ 1976315 h 4609123"/>
              <a:gd name="connsiteX5" fmla="*/ 1841500 w 1841500"/>
              <a:gd name="connsiteY5" fmla="*/ 2527300 h 4609123"/>
              <a:gd name="connsiteX6" fmla="*/ 1753577 w 1841500"/>
              <a:gd name="connsiteY6" fmla="*/ 3119315 h 4609123"/>
              <a:gd name="connsiteX7" fmla="*/ 1612900 w 1841500"/>
              <a:gd name="connsiteY7" fmla="*/ 3467100 h 4609123"/>
              <a:gd name="connsiteX8" fmla="*/ 1372577 w 1841500"/>
              <a:gd name="connsiteY8" fmla="*/ 3910623 h 4609123"/>
              <a:gd name="connsiteX9" fmla="*/ 1117600 w 1841500"/>
              <a:gd name="connsiteY9" fmla="*/ 4267200 h 4609123"/>
              <a:gd name="connsiteX10" fmla="*/ 709246 w 1841500"/>
              <a:gd name="connsiteY10" fmla="*/ 4609123 h 4609123"/>
              <a:gd name="connsiteX11" fmla="*/ 88900 w 1841500"/>
              <a:gd name="connsiteY11" fmla="*/ 3771900 h 4609123"/>
              <a:gd name="connsiteX12" fmla="*/ 458177 w 1841500"/>
              <a:gd name="connsiteY12" fmla="*/ 3388946 h 4609123"/>
              <a:gd name="connsiteX13" fmla="*/ 628162 w 1841500"/>
              <a:gd name="connsiteY13" fmla="*/ 3090008 h 4609123"/>
              <a:gd name="connsiteX14" fmla="*/ 776654 w 1841500"/>
              <a:gd name="connsiteY14" fmla="*/ 2697284 h 4609123"/>
              <a:gd name="connsiteX15" fmla="*/ 715108 w 1841500"/>
              <a:gd name="connsiteY15" fmla="*/ 1834662 h 4609123"/>
              <a:gd name="connsiteX16" fmla="*/ 478693 w 1841500"/>
              <a:gd name="connsiteY16" fmla="*/ 1325684 h 4609123"/>
              <a:gd name="connsiteX17" fmla="*/ 203200 w 1841500"/>
              <a:gd name="connsiteY17" fmla="*/ 1041400 h 4609123"/>
              <a:gd name="connsiteX18" fmla="*/ 0 w 1841500"/>
              <a:gd name="connsiteY18" fmla="*/ 889000 h 4609123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168400 w 1841500"/>
              <a:gd name="connsiteY2" fmla="*/ 457200 h 4609123"/>
              <a:gd name="connsiteX3" fmla="*/ 1693984 w 1841500"/>
              <a:gd name="connsiteY3" fmla="*/ 1351085 h 4609123"/>
              <a:gd name="connsiteX4" fmla="*/ 1823915 w 1841500"/>
              <a:gd name="connsiteY4" fmla="*/ 1976315 h 4609123"/>
              <a:gd name="connsiteX5" fmla="*/ 1841500 w 1841500"/>
              <a:gd name="connsiteY5" fmla="*/ 2527300 h 4609123"/>
              <a:gd name="connsiteX6" fmla="*/ 1753577 w 1841500"/>
              <a:gd name="connsiteY6" fmla="*/ 3119315 h 4609123"/>
              <a:gd name="connsiteX7" fmla="*/ 1612900 w 1841500"/>
              <a:gd name="connsiteY7" fmla="*/ 3467100 h 4609123"/>
              <a:gd name="connsiteX8" fmla="*/ 1372577 w 1841500"/>
              <a:gd name="connsiteY8" fmla="*/ 3910623 h 4609123"/>
              <a:gd name="connsiteX9" fmla="*/ 1117600 w 1841500"/>
              <a:gd name="connsiteY9" fmla="*/ 4267200 h 4609123"/>
              <a:gd name="connsiteX10" fmla="*/ 709246 w 1841500"/>
              <a:gd name="connsiteY10" fmla="*/ 4609123 h 4609123"/>
              <a:gd name="connsiteX11" fmla="*/ 88900 w 1841500"/>
              <a:gd name="connsiteY11" fmla="*/ 3771900 h 4609123"/>
              <a:gd name="connsiteX12" fmla="*/ 458177 w 1841500"/>
              <a:gd name="connsiteY12" fmla="*/ 3388946 h 4609123"/>
              <a:gd name="connsiteX13" fmla="*/ 628162 w 1841500"/>
              <a:gd name="connsiteY13" fmla="*/ 3090008 h 4609123"/>
              <a:gd name="connsiteX14" fmla="*/ 776654 w 1841500"/>
              <a:gd name="connsiteY14" fmla="*/ 2697284 h 4609123"/>
              <a:gd name="connsiteX15" fmla="*/ 715108 w 1841500"/>
              <a:gd name="connsiteY15" fmla="*/ 1834662 h 4609123"/>
              <a:gd name="connsiteX16" fmla="*/ 478693 w 1841500"/>
              <a:gd name="connsiteY16" fmla="*/ 1325684 h 4609123"/>
              <a:gd name="connsiteX17" fmla="*/ 203200 w 1841500"/>
              <a:gd name="connsiteY17" fmla="*/ 1041400 h 4609123"/>
              <a:gd name="connsiteX18" fmla="*/ 0 w 1841500"/>
              <a:gd name="connsiteY18" fmla="*/ 889000 h 4609123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168400 w 1841500"/>
              <a:gd name="connsiteY2" fmla="*/ 457200 h 4609123"/>
              <a:gd name="connsiteX3" fmla="*/ 1693984 w 1841500"/>
              <a:gd name="connsiteY3" fmla="*/ 1351085 h 4609123"/>
              <a:gd name="connsiteX4" fmla="*/ 1823915 w 1841500"/>
              <a:gd name="connsiteY4" fmla="*/ 1976315 h 4609123"/>
              <a:gd name="connsiteX5" fmla="*/ 1841500 w 1841500"/>
              <a:gd name="connsiteY5" fmla="*/ 2527300 h 4609123"/>
              <a:gd name="connsiteX6" fmla="*/ 1753577 w 1841500"/>
              <a:gd name="connsiteY6" fmla="*/ 3119315 h 4609123"/>
              <a:gd name="connsiteX7" fmla="*/ 1612900 w 1841500"/>
              <a:gd name="connsiteY7" fmla="*/ 3467100 h 4609123"/>
              <a:gd name="connsiteX8" fmla="*/ 1372577 w 1841500"/>
              <a:gd name="connsiteY8" fmla="*/ 3910623 h 4609123"/>
              <a:gd name="connsiteX9" fmla="*/ 1117600 w 1841500"/>
              <a:gd name="connsiteY9" fmla="*/ 4267200 h 4609123"/>
              <a:gd name="connsiteX10" fmla="*/ 709246 w 1841500"/>
              <a:gd name="connsiteY10" fmla="*/ 4609123 h 4609123"/>
              <a:gd name="connsiteX11" fmla="*/ 88900 w 1841500"/>
              <a:gd name="connsiteY11" fmla="*/ 3771900 h 4609123"/>
              <a:gd name="connsiteX12" fmla="*/ 458177 w 1841500"/>
              <a:gd name="connsiteY12" fmla="*/ 3388946 h 4609123"/>
              <a:gd name="connsiteX13" fmla="*/ 628162 w 1841500"/>
              <a:gd name="connsiteY13" fmla="*/ 3090008 h 4609123"/>
              <a:gd name="connsiteX14" fmla="*/ 776654 w 1841500"/>
              <a:gd name="connsiteY14" fmla="*/ 2697284 h 4609123"/>
              <a:gd name="connsiteX15" fmla="*/ 715108 w 1841500"/>
              <a:gd name="connsiteY15" fmla="*/ 1834662 h 4609123"/>
              <a:gd name="connsiteX16" fmla="*/ 478693 w 1841500"/>
              <a:gd name="connsiteY16" fmla="*/ 1325684 h 4609123"/>
              <a:gd name="connsiteX17" fmla="*/ 203200 w 1841500"/>
              <a:gd name="connsiteY17" fmla="*/ 1041400 h 4609123"/>
              <a:gd name="connsiteX18" fmla="*/ 0 w 1841500"/>
              <a:gd name="connsiteY18" fmla="*/ 889000 h 4609123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168400 w 1841500"/>
              <a:gd name="connsiteY2" fmla="*/ 457200 h 4609123"/>
              <a:gd name="connsiteX3" fmla="*/ 1670537 w 1841500"/>
              <a:gd name="connsiteY3" fmla="*/ 1356946 h 4609123"/>
              <a:gd name="connsiteX4" fmla="*/ 1823915 w 1841500"/>
              <a:gd name="connsiteY4" fmla="*/ 1976315 h 4609123"/>
              <a:gd name="connsiteX5" fmla="*/ 1841500 w 1841500"/>
              <a:gd name="connsiteY5" fmla="*/ 2527300 h 4609123"/>
              <a:gd name="connsiteX6" fmla="*/ 1753577 w 1841500"/>
              <a:gd name="connsiteY6" fmla="*/ 3119315 h 4609123"/>
              <a:gd name="connsiteX7" fmla="*/ 1612900 w 1841500"/>
              <a:gd name="connsiteY7" fmla="*/ 3467100 h 4609123"/>
              <a:gd name="connsiteX8" fmla="*/ 1372577 w 1841500"/>
              <a:gd name="connsiteY8" fmla="*/ 3910623 h 4609123"/>
              <a:gd name="connsiteX9" fmla="*/ 1117600 w 1841500"/>
              <a:gd name="connsiteY9" fmla="*/ 4267200 h 4609123"/>
              <a:gd name="connsiteX10" fmla="*/ 709246 w 1841500"/>
              <a:gd name="connsiteY10" fmla="*/ 4609123 h 4609123"/>
              <a:gd name="connsiteX11" fmla="*/ 88900 w 1841500"/>
              <a:gd name="connsiteY11" fmla="*/ 3771900 h 4609123"/>
              <a:gd name="connsiteX12" fmla="*/ 458177 w 1841500"/>
              <a:gd name="connsiteY12" fmla="*/ 3388946 h 4609123"/>
              <a:gd name="connsiteX13" fmla="*/ 628162 w 1841500"/>
              <a:gd name="connsiteY13" fmla="*/ 3090008 h 4609123"/>
              <a:gd name="connsiteX14" fmla="*/ 776654 w 1841500"/>
              <a:gd name="connsiteY14" fmla="*/ 2697284 h 4609123"/>
              <a:gd name="connsiteX15" fmla="*/ 715108 w 1841500"/>
              <a:gd name="connsiteY15" fmla="*/ 1834662 h 4609123"/>
              <a:gd name="connsiteX16" fmla="*/ 478693 w 1841500"/>
              <a:gd name="connsiteY16" fmla="*/ 1325684 h 4609123"/>
              <a:gd name="connsiteX17" fmla="*/ 203200 w 1841500"/>
              <a:gd name="connsiteY17" fmla="*/ 1041400 h 4609123"/>
              <a:gd name="connsiteX18" fmla="*/ 0 w 1841500"/>
              <a:gd name="connsiteY18" fmla="*/ 889000 h 4609123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180123 w 1841500"/>
              <a:gd name="connsiteY2" fmla="*/ 474785 h 4609123"/>
              <a:gd name="connsiteX3" fmla="*/ 1670537 w 1841500"/>
              <a:gd name="connsiteY3" fmla="*/ 1356946 h 4609123"/>
              <a:gd name="connsiteX4" fmla="*/ 1823915 w 1841500"/>
              <a:gd name="connsiteY4" fmla="*/ 1976315 h 4609123"/>
              <a:gd name="connsiteX5" fmla="*/ 1841500 w 1841500"/>
              <a:gd name="connsiteY5" fmla="*/ 2527300 h 4609123"/>
              <a:gd name="connsiteX6" fmla="*/ 1753577 w 1841500"/>
              <a:gd name="connsiteY6" fmla="*/ 3119315 h 4609123"/>
              <a:gd name="connsiteX7" fmla="*/ 1612900 w 1841500"/>
              <a:gd name="connsiteY7" fmla="*/ 3467100 h 4609123"/>
              <a:gd name="connsiteX8" fmla="*/ 1372577 w 1841500"/>
              <a:gd name="connsiteY8" fmla="*/ 3910623 h 4609123"/>
              <a:gd name="connsiteX9" fmla="*/ 1117600 w 1841500"/>
              <a:gd name="connsiteY9" fmla="*/ 4267200 h 4609123"/>
              <a:gd name="connsiteX10" fmla="*/ 709246 w 1841500"/>
              <a:gd name="connsiteY10" fmla="*/ 4609123 h 4609123"/>
              <a:gd name="connsiteX11" fmla="*/ 88900 w 1841500"/>
              <a:gd name="connsiteY11" fmla="*/ 3771900 h 4609123"/>
              <a:gd name="connsiteX12" fmla="*/ 458177 w 1841500"/>
              <a:gd name="connsiteY12" fmla="*/ 3388946 h 4609123"/>
              <a:gd name="connsiteX13" fmla="*/ 628162 w 1841500"/>
              <a:gd name="connsiteY13" fmla="*/ 3090008 h 4609123"/>
              <a:gd name="connsiteX14" fmla="*/ 776654 w 1841500"/>
              <a:gd name="connsiteY14" fmla="*/ 2697284 h 4609123"/>
              <a:gd name="connsiteX15" fmla="*/ 715108 w 1841500"/>
              <a:gd name="connsiteY15" fmla="*/ 1834662 h 4609123"/>
              <a:gd name="connsiteX16" fmla="*/ 478693 w 1841500"/>
              <a:gd name="connsiteY16" fmla="*/ 1325684 h 4609123"/>
              <a:gd name="connsiteX17" fmla="*/ 203200 w 1841500"/>
              <a:gd name="connsiteY17" fmla="*/ 1041400 h 4609123"/>
              <a:gd name="connsiteX18" fmla="*/ 0 w 1841500"/>
              <a:gd name="connsiteY18" fmla="*/ 889000 h 4609123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144953 w 1841500"/>
              <a:gd name="connsiteY2" fmla="*/ 492370 h 4609123"/>
              <a:gd name="connsiteX3" fmla="*/ 1670537 w 1841500"/>
              <a:gd name="connsiteY3" fmla="*/ 1356946 h 4609123"/>
              <a:gd name="connsiteX4" fmla="*/ 1823915 w 1841500"/>
              <a:gd name="connsiteY4" fmla="*/ 1976315 h 4609123"/>
              <a:gd name="connsiteX5" fmla="*/ 1841500 w 1841500"/>
              <a:gd name="connsiteY5" fmla="*/ 2527300 h 4609123"/>
              <a:gd name="connsiteX6" fmla="*/ 1753577 w 1841500"/>
              <a:gd name="connsiteY6" fmla="*/ 3119315 h 4609123"/>
              <a:gd name="connsiteX7" fmla="*/ 1612900 w 1841500"/>
              <a:gd name="connsiteY7" fmla="*/ 3467100 h 4609123"/>
              <a:gd name="connsiteX8" fmla="*/ 1372577 w 1841500"/>
              <a:gd name="connsiteY8" fmla="*/ 3910623 h 4609123"/>
              <a:gd name="connsiteX9" fmla="*/ 1117600 w 1841500"/>
              <a:gd name="connsiteY9" fmla="*/ 4267200 h 4609123"/>
              <a:gd name="connsiteX10" fmla="*/ 709246 w 1841500"/>
              <a:gd name="connsiteY10" fmla="*/ 4609123 h 4609123"/>
              <a:gd name="connsiteX11" fmla="*/ 88900 w 1841500"/>
              <a:gd name="connsiteY11" fmla="*/ 3771900 h 4609123"/>
              <a:gd name="connsiteX12" fmla="*/ 458177 w 1841500"/>
              <a:gd name="connsiteY12" fmla="*/ 3388946 h 4609123"/>
              <a:gd name="connsiteX13" fmla="*/ 628162 w 1841500"/>
              <a:gd name="connsiteY13" fmla="*/ 3090008 h 4609123"/>
              <a:gd name="connsiteX14" fmla="*/ 776654 w 1841500"/>
              <a:gd name="connsiteY14" fmla="*/ 2697284 h 4609123"/>
              <a:gd name="connsiteX15" fmla="*/ 715108 w 1841500"/>
              <a:gd name="connsiteY15" fmla="*/ 1834662 h 4609123"/>
              <a:gd name="connsiteX16" fmla="*/ 478693 w 1841500"/>
              <a:gd name="connsiteY16" fmla="*/ 1325684 h 4609123"/>
              <a:gd name="connsiteX17" fmla="*/ 203200 w 1841500"/>
              <a:gd name="connsiteY17" fmla="*/ 1041400 h 4609123"/>
              <a:gd name="connsiteX18" fmla="*/ 0 w 1841500"/>
              <a:gd name="connsiteY18" fmla="*/ 889000 h 4609123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144953 w 1841500"/>
              <a:gd name="connsiteY2" fmla="*/ 492370 h 4609123"/>
              <a:gd name="connsiteX3" fmla="*/ 1670537 w 1841500"/>
              <a:gd name="connsiteY3" fmla="*/ 1356946 h 4609123"/>
              <a:gd name="connsiteX4" fmla="*/ 1823915 w 1841500"/>
              <a:gd name="connsiteY4" fmla="*/ 1976315 h 4609123"/>
              <a:gd name="connsiteX5" fmla="*/ 1841500 w 1841500"/>
              <a:gd name="connsiteY5" fmla="*/ 2527300 h 4609123"/>
              <a:gd name="connsiteX6" fmla="*/ 1753577 w 1841500"/>
              <a:gd name="connsiteY6" fmla="*/ 3119315 h 4609123"/>
              <a:gd name="connsiteX7" fmla="*/ 1612900 w 1841500"/>
              <a:gd name="connsiteY7" fmla="*/ 3467100 h 4609123"/>
              <a:gd name="connsiteX8" fmla="*/ 1372577 w 1841500"/>
              <a:gd name="connsiteY8" fmla="*/ 3910623 h 4609123"/>
              <a:gd name="connsiteX9" fmla="*/ 1117600 w 1841500"/>
              <a:gd name="connsiteY9" fmla="*/ 4267200 h 4609123"/>
              <a:gd name="connsiteX10" fmla="*/ 709246 w 1841500"/>
              <a:gd name="connsiteY10" fmla="*/ 4609123 h 4609123"/>
              <a:gd name="connsiteX11" fmla="*/ 88900 w 1841500"/>
              <a:gd name="connsiteY11" fmla="*/ 3771900 h 4609123"/>
              <a:gd name="connsiteX12" fmla="*/ 458177 w 1841500"/>
              <a:gd name="connsiteY12" fmla="*/ 3388946 h 4609123"/>
              <a:gd name="connsiteX13" fmla="*/ 628162 w 1841500"/>
              <a:gd name="connsiteY13" fmla="*/ 3090008 h 4609123"/>
              <a:gd name="connsiteX14" fmla="*/ 776654 w 1841500"/>
              <a:gd name="connsiteY14" fmla="*/ 2697284 h 4609123"/>
              <a:gd name="connsiteX15" fmla="*/ 715108 w 1841500"/>
              <a:gd name="connsiteY15" fmla="*/ 1834662 h 4609123"/>
              <a:gd name="connsiteX16" fmla="*/ 478693 w 1841500"/>
              <a:gd name="connsiteY16" fmla="*/ 1325684 h 4609123"/>
              <a:gd name="connsiteX17" fmla="*/ 203200 w 1841500"/>
              <a:gd name="connsiteY17" fmla="*/ 1041400 h 4609123"/>
              <a:gd name="connsiteX18" fmla="*/ 0 w 1841500"/>
              <a:gd name="connsiteY18" fmla="*/ 889000 h 4609123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144953 w 1841500"/>
              <a:gd name="connsiteY2" fmla="*/ 492370 h 4609123"/>
              <a:gd name="connsiteX3" fmla="*/ 1670537 w 1841500"/>
              <a:gd name="connsiteY3" fmla="*/ 1356946 h 4609123"/>
              <a:gd name="connsiteX4" fmla="*/ 1823915 w 1841500"/>
              <a:gd name="connsiteY4" fmla="*/ 1976315 h 4609123"/>
              <a:gd name="connsiteX5" fmla="*/ 1841500 w 1841500"/>
              <a:gd name="connsiteY5" fmla="*/ 2527300 h 4609123"/>
              <a:gd name="connsiteX6" fmla="*/ 1753577 w 1841500"/>
              <a:gd name="connsiteY6" fmla="*/ 3119315 h 4609123"/>
              <a:gd name="connsiteX7" fmla="*/ 1612900 w 1841500"/>
              <a:gd name="connsiteY7" fmla="*/ 3467100 h 4609123"/>
              <a:gd name="connsiteX8" fmla="*/ 1372577 w 1841500"/>
              <a:gd name="connsiteY8" fmla="*/ 3910623 h 4609123"/>
              <a:gd name="connsiteX9" fmla="*/ 1117600 w 1841500"/>
              <a:gd name="connsiteY9" fmla="*/ 4267200 h 4609123"/>
              <a:gd name="connsiteX10" fmla="*/ 709246 w 1841500"/>
              <a:gd name="connsiteY10" fmla="*/ 4609123 h 4609123"/>
              <a:gd name="connsiteX11" fmla="*/ 88900 w 1841500"/>
              <a:gd name="connsiteY11" fmla="*/ 3771900 h 4609123"/>
              <a:gd name="connsiteX12" fmla="*/ 458177 w 1841500"/>
              <a:gd name="connsiteY12" fmla="*/ 3388946 h 4609123"/>
              <a:gd name="connsiteX13" fmla="*/ 628162 w 1841500"/>
              <a:gd name="connsiteY13" fmla="*/ 3090008 h 4609123"/>
              <a:gd name="connsiteX14" fmla="*/ 776654 w 1841500"/>
              <a:gd name="connsiteY14" fmla="*/ 2697284 h 4609123"/>
              <a:gd name="connsiteX15" fmla="*/ 715108 w 1841500"/>
              <a:gd name="connsiteY15" fmla="*/ 1834662 h 4609123"/>
              <a:gd name="connsiteX16" fmla="*/ 478693 w 1841500"/>
              <a:gd name="connsiteY16" fmla="*/ 1325684 h 4609123"/>
              <a:gd name="connsiteX17" fmla="*/ 203200 w 1841500"/>
              <a:gd name="connsiteY17" fmla="*/ 1041400 h 4609123"/>
              <a:gd name="connsiteX18" fmla="*/ 0 w 1841500"/>
              <a:gd name="connsiteY18" fmla="*/ 889000 h 4609123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203568 w 1841500"/>
              <a:gd name="connsiteY2" fmla="*/ 568570 h 4609123"/>
              <a:gd name="connsiteX3" fmla="*/ 1670537 w 1841500"/>
              <a:gd name="connsiteY3" fmla="*/ 1356946 h 4609123"/>
              <a:gd name="connsiteX4" fmla="*/ 1823915 w 1841500"/>
              <a:gd name="connsiteY4" fmla="*/ 1976315 h 4609123"/>
              <a:gd name="connsiteX5" fmla="*/ 1841500 w 1841500"/>
              <a:gd name="connsiteY5" fmla="*/ 2527300 h 4609123"/>
              <a:gd name="connsiteX6" fmla="*/ 1753577 w 1841500"/>
              <a:gd name="connsiteY6" fmla="*/ 3119315 h 4609123"/>
              <a:gd name="connsiteX7" fmla="*/ 1612900 w 1841500"/>
              <a:gd name="connsiteY7" fmla="*/ 3467100 h 4609123"/>
              <a:gd name="connsiteX8" fmla="*/ 1372577 w 1841500"/>
              <a:gd name="connsiteY8" fmla="*/ 3910623 h 4609123"/>
              <a:gd name="connsiteX9" fmla="*/ 1117600 w 1841500"/>
              <a:gd name="connsiteY9" fmla="*/ 4267200 h 4609123"/>
              <a:gd name="connsiteX10" fmla="*/ 709246 w 1841500"/>
              <a:gd name="connsiteY10" fmla="*/ 4609123 h 4609123"/>
              <a:gd name="connsiteX11" fmla="*/ 88900 w 1841500"/>
              <a:gd name="connsiteY11" fmla="*/ 3771900 h 4609123"/>
              <a:gd name="connsiteX12" fmla="*/ 458177 w 1841500"/>
              <a:gd name="connsiteY12" fmla="*/ 3388946 h 4609123"/>
              <a:gd name="connsiteX13" fmla="*/ 628162 w 1841500"/>
              <a:gd name="connsiteY13" fmla="*/ 3090008 h 4609123"/>
              <a:gd name="connsiteX14" fmla="*/ 776654 w 1841500"/>
              <a:gd name="connsiteY14" fmla="*/ 2697284 h 4609123"/>
              <a:gd name="connsiteX15" fmla="*/ 715108 w 1841500"/>
              <a:gd name="connsiteY15" fmla="*/ 1834662 h 4609123"/>
              <a:gd name="connsiteX16" fmla="*/ 478693 w 1841500"/>
              <a:gd name="connsiteY16" fmla="*/ 1325684 h 4609123"/>
              <a:gd name="connsiteX17" fmla="*/ 203200 w 1841500"/>
              <a:gd name="connsiteY17" fmla="*/ 1041400 h 4609123"/>
              <a:gd name="connsiteX18" fmla="*/ 0 w 1841500"/>
              <a:gd name="connsiteY18" fmla="*/ 889000 h 4609123"/>
              <a:gd name="connsiteX0" fmla="*/ 0 w 1841500"/>
              <a:gd name="connsiteY0" fmla="*/ 889000 h 4609123"/>
              <a:gd name="connsiteX1" fmla="*/ 533400 w 1841500"/>
              <a:gd name="connsiteY1" fmla="*/ 0 h 4609123"/>
              <a:gd name="connsiteX2" fmla="*/ 1203568 w 1841500"/>
              <a:gd name="connsiteY2" fmla="*/ 568570 h 4609123"/>
              <a:gd name="connsiteX3" fmla="*/ 1670537 w 1841500"/>
              <a:gd name="connsiteY3" fmla="*/ 1356946 h 4609123"/>
              <a:gd name="connsiteX4" fmla="*/ 1823915 w 1841500"/>
              <a:gd name="connsiteY4" fmla="*/ 1976315 h 4609123"/>
              <a:gd name="connsiteX5" fmla="*/ 1841500 w 1841500"/>
              <a:gd name="connsiteY5" fmla="*/ 2527300 h 4609123"/>
              <a:gd name="connsiteX6" fmla="*/ 1753577 w 1841500"/>
              <a:gd name="connsiteY6" fmla="*/ 3119315 h 4609123"/>
              <a:gd name="connsiteX7" fmla="*/ 1612900 w 1841500"/>
              <a:gd name="connsiteY7" fmla="*/ 3467100 h 4609123"/>
              <a:gd name="connsiteX8" fmla="*/ 1372577 w 1841500"/>
              <a:gd name="connsiteY8" fmla="*/ 3910623 h 4609123"/>
              <a:gd name="connsiteX9" fmla="*/ 1117600 w 1841500"/>
              <a:gd name="connsiteY9" fmla="*/ 4267200 h 4609123"/>
              <a:gd name="connsiteX10" fmla="*/ 709246 w 1841500"/>
              <a:gd name="connsiteY10" fmla="*/ 4609123 h 4609123"/>
              <a:gd name="connsiteX11" fmla="*/ 88900 w 1841500"/>
              <a:gd name="connsiteY11" fmla="*/ 3771900 h 4609123"/>
              <a:gd name="connsiteX12" fmla="*/ 458177 w 1841500"/>
              <a:gd name="connsiteY12" fmla="*/ 3388946 h 4609123"/>
              <a:gd name="connsiteX13" fmla="*/ 628162 w 1841500"/>
              <a:gd name="connsiteY13" fmla="*/ 3090008 h 4609123"/>
              <a:gd name="connsiteX14" fmla="*/ 776654 w 1841500"/>
              <a:gd name="connsiteY14" fmla="*/ 2697284 h 4609123"/>
              <a:gd name="connsiteX15" fmla="*/ 715108 w 1841500"/>
              <a:gd name="connsiteY15" fmla="*/ 1834662 h 4609123"/>
              <a:gd name="connsiteX16" fmla="*/ 478693 w 1841500"/>
              <a:gd name="connsiteY16" fmla="*/ 1325684 h 4609123"/>
              <a:gd name="connsiteX17" fmla="*/ 203200 w 1841500"/>
              <a:gd name="connsiteY17" fmla="*/ 1041400 h 4609123"/>
              <a:gd name="connsiteX18" fmla="*/ 0 w 1841500"/>
              <a:gd name="connsiteY18" fmla="*/ 889000 h 4609123"/>
              <a:gd name="connsiteX0" fmla="*/ 0 w 1841500"/>
              <a:gd name="connsiteY0" fmla="*/ 906585 h 4626708"/>
              <a:gd name="connsiteX1" fmla="*/ 550985 w 1841500"/>
              <a:gd name="connsiteY1" fmla="*/ 0 h 4626708"/>
              <a:gd name="connsiteX2" fmla="*/ 1203568 w 1841500"/>
              <a:gd name="connsiteY2" fmla="*/ 586155 h 4626708"/>
              <a:gd name="connsiteX3" fmla="*/ 1670537 w 1841500"/>
              <a:gd name="connsiteY3" fmla="*/ 1374531 h 4626708"/>
              <a:gd name="connsiteX4" fmla="*/ 1823915 w 1841500"/>
              <a:gd name="connsiteY4" fmla="*/ 1993900 h 4626708"/>
              <a:gd name="connsiteX5" fmla="*/ 1841500 w 1841500"/>
              <a:gd name="connsiteY5" fmla="*/ 2544885 h 4626708"/>
              <a:gd name="connsiteX6" fmla="*/ 1753577 w 1841500"/>
              <a:gd name="connsiteY6" fmla="*/ 3136900 h 4626708"/>
              <a:gd name="connsiteX7" fmla="*/ 1612900 w 1841500"/>
              <a:gd name="connsiteY7" fmla="*/ 3484685 h 4626708"/>
              <a:gd name="connsiteX8" fmla="*/ 1372577 w 1841500"/>
              <a:gd name="connsiteY8" fmla="*/ 3928208 h 4626708"/>
              <a:gd name="connsiteX9" fmla="*/ 1117600 w 1841500"/>
              <a:gd name="connsiteY9" fmla="*/ 4284785 h 4626708"/>
              <a:gd name="connsiteX10" fmla="*/ 709246 w 1841500"/>
              <a:gd name="connsiteY10" fmla="*/ 4626708 h 4626708"/>
              <a:gd name="connsiteX11" fmla="*/ 88900 w 1841500"/>
              <a:gd name="connsiteY11" fmla="*/ 3789485 h 4626708"/>
              <a:gd name="connsiteX12" fmla="*/ 458177 w 1841500"/>
              <a:gd name="connsiteY12" fmla="*/ 3406531 h 4626708"/>
              <a:gd name="connsiteX13" fmla="*/ 628162 w 1841500"/>
              <a:gd name="connsiteY13" fmla="*/ 3107593 h 4626708"/>
              <a:gd name="connsiteX14" fmla="*/ 776654 w 1841500"/>
              <a:gd name="connsiteY14" fmla="*/ 2714869 h 4626708"/>
              <a:gd name="connsiteX15" fmla="*/ 715108 w 1841500"/>
              <a:gd name="connsiteY15" fmla="*/ 1852247 h 4626708"/>
              <a:gd name="connsiteX16" fmla="*/ 478693 w 1841500"/>
              <a:gd name="connsiteY16" fmla="*/ 1343269 h 4626708"/>
              <a:gd name="connsiteX17" fmla="*/ 203200 w 1841500"/>
              <a:gd name="connsiteY17" fmla="*/ 1058985 h 4626708"/>
              <a:gd name="connsiteX18" fmla="*/ 0 w 1841500"/>
              <a:gd name="connsiteY18" fmla="*/ 906585 h 4626708"/>
              <a:gd name="connsiteX0" fmla="*/ 0 w 1876669"/>
              <a:gd name="connsiteY0" fmla="*/ 889000 h 4626708"/>
              <a:gd name="connsiteX1" fmla="*/ 586154 w 1876669"/>
              <a:gd name="connsiteY1" fmla="*/ 0 h 4626708"/>
              <a:gd name="connsiteX2" fmla="*/ 1238737 w 1876669"/>
              <a:gd name="connsiteY2" fmla="*/ 586155 h 4626708"/>
              <a:gd name="connsiteX3" fmla="*/ 1705706 w 1876669"/>
              <a:gd name="connsiteY3" fmla="*/ 1374531 h 4626708"/>
              <a:gd name="connsiteX4" fmla="*/ 1859084 w 1876669"/>
              <a:gd name="connsiteY4" fmla="*/ 1993900 h 4626708"/>
              <a:gd name="connsiteX5" fmla="*/ 1876669 w 1876669"/>
              <a:gd name="connsiteY5" fmla="*/ 2544885 h 4626708"/>
              <a:gd name="connsiteX6" fmla="*/ 1788746 w 1876669"/>
              <a:gd name="connsiteY6" fmla="*/ 3136900 h 4626708"/>
              <a:gd name="connsiteX7" fmla="*/ 1648069 w 1876669"/>
              <a:gd name="connsiteY7" fmla="*/ 3484685 h 4626708"/>
              <a:gd name="connsiteX8" fmla="*/ 1407746 w 1876669"/>
              <a:gd name="connsiteY8" fmla="*/ 3928208 h 4626708"/>
              <a:gd name="connsiteX9" fmla="*/ 1152769 w 1876669"/>
              <a:gd name="connsiteY9" fmla="*/ 4284785 h 4626708"/>
              <a:gd name="connsiteX10" fmla="*/ 744415 w 1876669"/>
              <a:gd name="connsiteY10" fmla="*/ 4626708 h 4626708"/>
              <a:gd name="connsiteX11" fmla="*/ 124069 w 1876669"/>
              <a:gd name="connsiteY11" fmla="*/ 3789485 h 4626708"/>
              <a:gd name="connsiteX12" fmla="*/ 493346 w 1876669"/>
              <a:gd name="connsiteY12" fmla="*/ 3406531 h 4626708"/>
              <a:gd name="connsiteX13" fmla="*/ 663331 w 1876669"/>
              <a:gd name="connsiteY13" fmla="*/ 3107593 h 4626708"/>
              <a:gd name="connsiteX14" fmla="*/ 811823 w 1876669"/>
              <a:gd name="connsiteY14" fmla="*/ 2714869 h 4626708"/>
              <a:gd name="connsiteX15" fmla="*/ 750277 w 1876669"/>
              <a:gd name="connsiteY15" fmla="*/ 1852247 h 4626708"/>
              <a:gd name="connsiteX16" fmla="*/ 513862 w 1876669"/>
              <a:gd name="connsiteY16" fmla="*/ 1343269 h 4626708"/>
              <a:gd name="connsiteX17" fmla="*/ 238369 w 1876669"/>
              <a:gd name="connsiteY17" fmla="*/ 1058985 h 4626708"/>
              <a:gd name="connsiteX18" fmla="*/ 0 w 1876669"/>
              <a:gd name="connsiteY18" fmla="*/ 889000 h 4626708"/>
              <a:gd name="connsiteX0" fmla="*/ 0 w 1876669"/>
              <a:gd name="connsiteY0" fmla="*/ 889000 h 4626708"/>
              <a:gd name="connsiteX1" fmla="*/ 586154 w 1876669"/>
              <a:gd name="connsiteY1" fmla="*/ 0 h 4626708"/>
              <a:gd name="connsiteX2" fmla="*/ 1238737 w 1876669"/>
              <a:gd name="connsiteY2" fmla="*/ 586155 h 4626708"/>
              <a:gd name="connsiteX3" fmla="*/ 1705706 w 1876669"/>
              <a:gd name="connsiteY3" fmla="*/ 1374531 h 4626708"/>
              <a:gd name="connsiteX4" fmla="*/ 1859084 w 1876669"/>
              <a:gd name="connsiteY4" fmla="*/ 1993900 h 4626708"/>
              <a:gd name="connsiteX5" fmla="*/ 1876669 w 1876669"/>
              <a:gd name="connsiteY5" fmla="*/ 2544885 h 4626708"/>
              <a:gd name="connsiteX6" fmla="*/ 1788746 w 1876669"/>
              <a:gd name="connsiteY6" fmla="*/ 3136900 h 4626708"/>
              <a:gd name="connsiteX7" fmla="*/ 1648069 w 1876669"/>
              <a:gd name="connsiteY7" fmla="*/ 3484685 h 4626708"/>
              <a:gd name="connsiteX8" fmla="*/ 1407746 w 1876669"/>
              <a:gd name="connsiteY8" fmla="*/ 3928208 h 4626708"/>
              <a:gd name="connsiteX9" fmla="*/ 1135184 w 1876669"/>
              <a:gd name="connsiteY9" fmla="*/ 4284785 h 4626708"/>
              <a:gd name="connsiteX10" fmla="*/ 744415 w 1876669"/>
              <a:gd name="connsiteY10" fmla="*/ 4626708 h 4626708"/>
              <a:gd name="connsiteX11" fmla="*/ 124069 w 1876669"/>
              <a:gd name="connsiteY11" fmla="*/ 3789485 h 4626708"/>
              <a:gd name="connsiteX12" fmla="*/ 493346 w 1876669"/>
              <a:gd name="connsiteY12" fmla="*/ 3406531 h 4626708"/>
              <a:gd name="connsiteX13" fmla="*/ 663331 w 1876669"/>
              <a:gd name="connsiteY13" fmla="*/ 3107593 h 4626708"/>
              <a:gd name="connsiteX14" fmla="*/ 811823 w 1876669"/>
              <a:gd name="connsiteY14" fmla="*/ 2714869 h 4626708"/>
              <a:gd name="connsiteX15" fmla="*/ 750277 w 1876669"/>
              <a:gd name="connsiteY15" fmla="*/ 1852247 h 4626708"/>
              <a:gd name="connsiteX16" fmla="*/ 513862 w 1876669"/>
              <a:gd name="connsiteY16" fmla="*/ 1343269 h 4626708"/>
              <a:gd name="connsiteX17" fmla="*/ 238369 w 1876669"/>
              <a:gd name="connsiteY17" fmla="*/ 1058985 h 4626708"/>
              <a:gd name="connsiteX18" fmla="*/ 0 w 1876669"/>
              <a:gd name="connsiteY18" fmla="*/ 889000 h 4626708"/>
              <a:gd name="connsiteX0" fmla="*/ 0 w 1876669"/>
              <a:gd name="connsiteY0" fmla="*/ 889000 h 4626708"/>
              <a:gd name="connsiteX1" fmla="*/ 586154 w 1876669"/>
              <a:gd name="connsiteY1" fmla="*/ 0 h 4626708"/>
              <a:gd name="connsiteX2" fmla="*/ 1238737 w 1876669"/>
              <a:gd name="connsiteY2" fmla="*/ 586155 h 4626708"/>
              <a:gd name="connsiteX3" fmla="*/ 1705706 w 1876669"/>
              <a:gd name="connsiteY3" fmla="*/ 1374531 h 4626708"/>
              <a:gd name="connsiteX4" fmla="*/ 1859084 w 1876669"/>
              <a:gd name="connsiteY4" fmla="*/ 1993900 h 4626708"/>
              <a:gd name="connsiteX5" fmla="*/ 1876669 w 1876669"/>
              <a:gd name="connsiteY5" fmla="*/ 2544885 h 4626708"/>
              <a:gd name="connsiteX6" fmla="*/ 1788746 w 1876669"/>
              <a:gd name="connsiteY6" fmla="*/ 3136900 h 4626708"/>
              <a:gd name="connsiteX7" fmla="*/ 1648069 w 1876669"/>
              <a:gd name="connsiteY7" fmla="*/ 3484685 h 4626708"/>
              <a:gd name="connsiteX8" fmla="*/ 1407746 w 1876669"/>
              <a:gd name="connsiteY8" fmla="*/ 3928208 h 4626708"/>
              <a:gd name="connsiteX9" fmla="*/ 1135184 w 1876669"/>
              <a:gd name="connsiteY9" fmla="*/ 4284785 h 4626708"/>
              <a:gd name="connsiteX10" fmla="*/ 744415 w 1876669"/>
              <a:gd name="connsiteY10" fmla="*/ 4626708 h 4626708"/>
              <a:gd name="connsiteX11" fmla="*/ 124069 w 1876669"/>
              <a:gd name="connsiteY11" fmla="*/ 3789485 h 4626708"/>
              <a:gd name="connsiteX12" fmla="*/ 493346 w 1876669"/>
              <a:gd name="connsiteY12" fmla="*/ 3406531 h 4626708"/>
              <a:gd name="connsiteX13" fmla="*/ 663331 w 1876669"/>
              <a:gd name="connsiteY13" fmla="*/ 3107593 h 4626708"/>
              <a:gd name="connsiteX14" fmla="*/ 811823 w 1876669"/>
              <a:gd name="connsiteY14" fmla="*/ 2720731 h 4626708"/>
              <a:gd name="connsiteX15" fmla="*/ 750277 w 1876669"/>
              <a:gd name="connsiteY15" fmla="*/ 1852247 h 4626708"/>
              <a:gd name="connsiteX16" fmla="*/ 513862 w 1876669"/>
              <a:gd name="connsiteY16" fmla="*/ 1343269 h 4626708"/>
              <a:gd name="connsiteX17" fmla="*/ 238369 w 1876669"/>
              <a:gd name="connsiteY17" fmla="*/ 1058985 h 4626708"/>
              <a:gd name="connsiteX18" fmla="*/ 0 w 1876669"/>
              <a:gd name="connsiteY18" fmla="*/ 889000 h 4626708"/>
              <a:gd name="connsiteX0" fmla="*/ 0 w 1876669"/>
              <a:gd name="connsiteY0" fmla="*/ 889000 h 4626708"/>
              <a:gd name="connsiteX1" fmla="*/ 586154 w 1876669"/>
              <a:gd name="connsiteY1" fmla="*/ 0 h 4626708"/>
              <a:gd name="connsiteX2" fmla="*/ 1238737 w 1876669"/>
              <a:gd name="connsiteY2" fmla="*/ 586155 h 4626708"/>
              <a:gd name="connsiteX3" fmla="*/ 1705706 w 1876669"/>
              <a:gd name="connsiteY3" fmla="*/ 1374531 h 4626708"/>
              <a:gd name="connsiteX4" fmla="*/ 1859084 w 1876669"/>
              <a:gd name="connsiteY4" fmla="*/ 1993900 h 4626708"/>
              <a:gd name="connsiteX5" fmla="*/ 1876669 w 1876669"/>
              <a:gd name="connsiteY5" fmla="*/ 2544885 h 4626708"/>
              <a:gd name="connsiteX6" fmla="*/ 1788746 w 1876669"/>
              <a:gd name="connsiteY6" fmla="*/ 3136900 h 4626708"/>
              <a:gd name="connsiteX7" fmla="*/ 1648069 w 1876669"/>
              <a:gd name="connsiteY7" fmla="*/ 3484685 h 4626708"/>
              <a:gd name="connsiteX8" fmla="*/ 1407746 w 1876669"/>
              <a:gd name="connsiteY8" fmla="*/ 3928208 h 4626708"/>
              <a:gd name="connsiteX9" fmla="*/ 1135184 w 1876669"/>
              <a:gd name="connsiteY9" fmla="*/ 4284785 h 4626708"/>
              <a:gd name="connsiteX10" fmla="*/ 744415 w 1876669"/>
              <a:gd name="connsiteY10" fmla="*/ 4626708 h 4626708"/>
              <a:gd name="connsiteX11" fmla="*/ 124069 w 1876669"/>
              <a:gd name="connsiteY11" fmla="*/ 3789485 h 4626708"/>
              <a:gd name="connsiteX12" fmla="*/ 493346 w 1876669"/>
              <a:gd name="connsiteY12" fmla="*/ 3406531 h 4626708"/>
              <a:gd name="connsiteX13" fmla="*/ 663331 w 1876669"/>
              <a:gd name="connsiteY13" fmla="*/ 3107593 h 4626708"/>
              <a:gd name="connsiteX14" fmla="*/ 811823 w 1876669"/>
              <a:gd name="connsiteY14" fmla="*/ 2720731 h 4626708"/>
              <a:gd name="connsiteX15" fmla="*/ 750277 w 1876669"/>
              <a:gd name="connsiteY15" fmla="*/ 1852247 h 4626708"/>
              <a:gd name="connsiteX16" fmla="*/ 513862 w 1876669"/>
              <a:gd name="connsiteY16" fmla="*/ 1343269 h 4626708"/>
              <a:gd name="connsiteX17" fmla="*/ 238369 w 1876669"/>
              <a:gd name="connsiteY17" fmla="*/ 1058985 h 4626708"/>
              <a:gd name="connsiteX18" fmla="*/ 0 w 1876669"/>
              <a:gd name="connsiteY18" fmla="*/ 889000 h 4626708"/>
              <a:gd name="connsiteX0" fmla="*/ 0 w 1876669"/>
              <a:gd name="connsiteY0" fmla="*/ 889000 h 4626708"/>
              <a:gd name="connsiteX1" fmla="*/ 586154 w 1876669"/>
              <a:gd name="connsiteY1" fmla="*/ 0 h 4626708"/>
              <a:gd name="connsiteX2" fmla="*/ 1238737 w 1876669"/>
              <a:gd name="connsiteY2" fmla="*/ 586155 h 4626708"/>
              <a:gd name="connsiteX3" fmla="*/ 1705706 w 1876669"/>
              <a:gd name="connsiteY3" fmla="*/ 1374531 h 4626708"/>
              <a:gd name="connsiteX4" fmla="*/ 1859084 w 1876669"/>
              <a:gd name="connsiteY4" fmla="*/ 1993900 h 4626708"/>
              <a:gd name="connsiteX5" fmla="*/ 1876669 w 1876669"/>
              <a:gd name="connsiteY5" fmla="*/ 2544885 h 4626708"/>
              <a:gd name="connsiteX6" fmla="*/ 1788746 w 1876669"/>
              <a:gd name="connsiteY6" fmla="*/ 3136900 h 4626708"/>
              <a:gd name="connsiteX7" fmla="*/ 1648069 w 1876669"/>
              <a:gd name="connsiteY7" fmla="*/ 3484685 h 4626708"/>
              <a:gd name="connsiteX8" fmla="*/ 1407746 w 1876669"/>
              <a:gd name="connsiteY8" fmla="*/ 3928208 h 4626708"/>
              <a:gd name="connsiteX9" fmla="*/ 1135184 w 1876669"/>
              <a:gd name="connsiteY9" fmla="*/ 4284785 h 4626708"/>
              <a:gd name="connsiteX10" fmla="*/ 744415 w 1876669"/>
              <a:gd name="connsiteY10" fmla="*/ 4626708 h 4626708"/>
              <a:gd name="connsiteX11" fmla="*/ 124069 w 1876669"/>
              <a:gd name="connsiteY11" fmla="*/ 3789485 h 4626708"/>
              <a:gd name="connsiteX12" fmla="*/ 493346 w 1876669"/>
              <a:gd name="connsiteY12" fmla="*/ 3406531 h 4626708"/>
              <a:gd name="connsiteX13" fmla="*/ 663331 w 1876669"/>
              <a:gd name="connsiteY13" fmla="*/ 3107593 h 4626708"/>
              <a:gd name="connsiteX14" fmla="*/ 811823 w 1876669"/>
              <a:gd name="connsiteY14" fmla="*/ 2720731 h 4626708"/>
              <a:gd name="connsiteX15" fmla="*/ 750277 w 1876669"/>
              <a:gd name="connsiteY15" fmla="*/ 1852247 h 4626708"/>
              <a:gd name="connsiteX16" fmla="*/ 513862 w 1876669"/>
              <a:gd name="connsiteY16" fmla="*/ 1343269 h 4626708"/>
              <a:gd name="connsiteX17" fmla="*/ 238369 w 1876669"/>
              <a:gd name="connsiteY17" fmla="*/ 1058985 h 4626708"/>
              <a:gd name="connsiteX18" fmla="*/ 0 w 1876669"/>
              <a:gd name="connsiteY18" fmla="*/ 889000 h 4626708"/>
              <a:gd name="connsiteX0" fmla="*/ 0 w 1876669"/>
              <a:gd name="connsiteY0" fmla="*/ 889000 h 4626708"/>
              <a:gd name="connsiteX1" fmla="*/ 586154 w 1876669"/>
              <a:gd name="connsiteY1" fmla="*/ 0 h 4626708"/>
              <a:gd name="connsiteX2" fmla="*/ 1238737 w 1876669"/>
              <a:gd name="connsiteY2" fmla="*/ 586155 h 4626708"/>
              <a:gd name="connsiteX3" fmla="*/ 1705706 w 1876669"/>
              <a:gd name="connsiteY3" fmla="*/ 1374531 h 4626708"/>
              <a:gd name="connsiteX4" fmla="*/ 1859084 w 1876669"/>
              <a:gd name="connsiteY4" fmla="*/ 1993900 h 4626708"/>
              <a:gd name="connsiteX5" fmla="*/ 1876669 w 1876669"/>
              <a:gd name="connsiteY5" fmla="*/ 2544885 h 4626708"/>
              <a:gd name="connsiteX6" fmla="*/ 1788746 w 1876669"/>
              <a:gd name="connsiteY6" fmla="*/ 3136900 h 4626708"/>
              <a:gd name="connsiteX7" fmla="*/ 1648069 w 1876669"/>
              <a:gd name="connsiteY7" fmla="*/ 3484685 h 4626708"/>
              <a:gd name="connsiteX8" fmla="*/ 1407746 w 1876669"/>
              <a:gd name="connsiteY8" fmla="*/ 3928208 h 4626708"/>
              <a:gd name="connsiteX9" fmla="*/ 1135184 w 1876669"/>
              <a:gd name="connsiteY9" fmla="*/ 4284785 h 4626708"/>
              <a:gd name="connsiteX10" fmla="*/ 744415 w 1876669"/>
              <a:gd name="connsiteY10" fmla="*/ 4626708 h 4626708"/>
              <a:gd name="connsiteX11" fmla="*/ 124069 w 1876669"/>
              <a:gd name="connsiteY11" fmla="*/ 3789485 h 4626708"/>
              <a:gd name="connsiteX12" fmla="*/ 493346 w 1876669"/>
              <a:gd name="connsiteY12" fmla="*/ 3406531 h 4626708"/>
              <a:gd name="connsiteX13" fmla="*/ 663331 w 1876669"/>
              <a:gd name="connsiteY13" fmla="*/ 3107593 h 4626708"/>
              <a:gd name="connsiteX14" fmla="*/ 799123 w 1876669"/>
              <a:gd name="connsiteY14" fmla="*/ 2733431 h 4626708"/>
              <a:gd name="connsiteX15" fmla="*/ 750277 w 1876669"/>
              <a:gd name="connsiteY15" fmla="*/ 1852247 h 4626708"/>
              <a:gd name="connsiteX16" fmla="*/ 513862 w 1876669"/>
              <a:gd name="connsiteY16" fmla="*/ 1343269 h 4626708"/>
              <a:gd name="connsiteX17" fmla="*/ 238369 w 1876669"/>
              <a:gd name="connsiteY17" fmla="*/ 1058985 h 4626708"/>
              <a:gd name="connsiteX18" fmla="*/ 0 w 1876669"/>
              <a:gd name="connsiteY18" fmla="*/ 889000 h 4626708"/>
              <a:gd name="connsiteX0" fmla="*/ 0 w 1876669"/>
              <a:gd name="connsiteY0" fmla="*/ 889000 h 4626708"/>
              <a:gd name="connsiteX1" fmla="*/ 586154 w 1876669"/>
              <a:gd name="connsiteY1" fmla="*/ 0 h 4626708"/>
              <a:gd name="connsiteX2" fmla="*/ 1238737 w 1876669"/>
              <a:gd name="connsiteY2" fmla="*/ 586155 h 4626708"/>
              <a:gd name="connsiteX3" fmla="*/ 1705706 w 1876669"/>
              <a:gd name="connsiteY3" fmla="*/ 1374531 h 4626708"/>
              <a:gd name="connsiteX4" fmla="*/ 1859084 w 1876669"/>
              <a:gd name="connsiteY4" fmla="*/ 1993900 h 4626708"/>
              <a:gd name="connsiteX5" fmla="*/ 1876669 w 1876669"/>
              <a:gd name="connsiteY5" fmla="*/ 2544885 h 4626708"/>
              <a:gd name="connsiteX6" fmla="*/ 1788746 w 1876669"/>
              <a:gd name="connsiteY6" fmla="*/ 3136900 h 4626708"/>
              <a:gd name="connsiteX7" fmla="*/ 1648069 w 1876669"/>
              <a:gd name="connsiteY7" fmla="*/ 3484685 h 4626708"/>
              <a:gd name="connsiteX8" fmla="*/ 1407746 w 1876669"/>
              <a:gd name="connsiteY8" fmla="*/ 3928208 h 4626708"/>
              <a:gd name="connsiteX9" fmla="*/ 1135184 w 1876669"/>
              <a:gd name="connsiteY9" fmla="*/ 4284785 h 4626708"/>
              <a:gd name="connsiteX10" fmla="*/ 744415 w 1876669"/>
              <a:gd name="connsiteY10" fmla="*/ 4626708 h 4626708"/>
              <a:gd name="connsiteX11" fmla="*/ 124069 w 1876669"/>
              <a:gd name="connsiteY11" fmla="*/ 3789485 h 4626708"/>
              <a:gd name="connsiteX12" fmla="*/ 493346 w 1876669"/>
              <a:gd name="connsiteY12" fmla="*/ 3406531 h 4626708"/>
              <a:gd name="connsiteX13" fmla="*/ 663331 w 1876669"/>
              <a:gd name="connsiteY13" fmla="*/ 3107593 h 4626708"/>
              <a:gd name="connsiteX14" fmla="*/ 799123 w 1876669"/>
              <a:gd name="connsiteY14" fmla="*/ 2733431 h 4626708"/>
              <a:gd name="connsiteX15" fmla="*/ 750277 w 1876669"/>
              <a:gd name="connsiteY15" fmla="*/ 1852247 h 4626708"/>
              <a:gd name="connsiteX16" fmla="*/ 640537 w 1876669"/>
              <a:gd name="connsiteY16" fmla="*/ 1583918 h 4626708"/>
              <a:gd name="connsiteX17" fmla="*/ 513862 w 1876669"/>
              <a:gd name="connsiteY17" fmla="*/ 1343269 h 4626708"/>
              <a:gd name="connsiteX18" fmla="*/ 238369 w 1876669"/>
              <a:gd name="connsiteY18" fmla="*/ 1058985 h 4626708"/>
              <a:gd name="connsiteX19" fmla="*/ 0 w 1876669"/>
              <a:gd name="connsiteY19" fmla="*/ 889000 h 4626708"/>
              <a:gd name="connsiteX0" fmla="*/ 0 w 1876669"/>
              <a:gd name="connsiteY0" fmla="*/ 889000 h 4626708"/>
              <a:gd name="connsiteX1" fmla="*/ 586154 w 1876669"/>
              <a:gd name="connsiteY1" fmla="*/ 0 h 4626708"/>
              <a:gd name="connsiteX2" fmla="*/ 1238737 w 1876669"/>
              <a:gd name="connsiteY2" fmla="*/ 586155 h 4626708"/>
              <a:gd name="connsiteX3" fmla="*/ 1705706 w 1876669"/>
              <a:gd name="connsiteY3" fmla="*/ 1374531 h 4626708"/>
              <a:gd name="connsiteX4" fmla="*/ 1859084 w 1876669"/>
              <a:gd name="connsiteY4" fmla="*/ 1993900 h 4626708"/>
              <a:gd name="connsiteX5" fmla="*/ 1876669 w 1876669"/>
              <a:gd name="connsiteY5" fmla="*/ 2544885 h 4626708"/>
              <a:gd name="connsiteX6" fmla="*/ 1788746 w 1876669"/>
              <a:gd name="connsiteY6" fmla="*/ 3136900 h 4626708"/>
              <a:gd name="connsiteX7" fmla="*/ 1648069 w 1876669"/>
              <a:gd name="connsiteY7" fmla="*/ 3484685 h 4626708"/>
              <a:gd name="connsiteX8" fmla="*/ 1407746 w 1876669"/>
              <a:gd name="connsiteY8" fmla="*/ 3928208 h 4626708"/>
              <a:gd name="connsiteX9" fmla="*/ 1135184 w 1876669"/>
              <a:gd name="connsiteY9" fmla="*/ 4284785 h 4626708"/>
              <a:gd name="connsiteX10" fmla="*/ 744415 w 1876669"/>
              <a:gd name="connsiteY10" fmla="*/ 4626708 h 4626708"/>
              <a:gd name="connsiteX11" fmla="*/ 124069 w 1876669"/>
              <a:gd name="connsiteY11" fmla="*/ 3789485 h 4626708"/>
              <a:gd name="connsiteX12" fmla="*/ 493346 w 1876669"/>
              <a:gd name="connsiteY12" fmla="*/ 3406531 h 4626708"/>
              <a:gd name="connsiteX13" fmla="*/ 663331 w 1876669"/>
              <a:gd name="connsiteY13" fmla="*/ 3107593 h 4626708"/>
              <a:gd name="connsiteX14" fmla="*/ 799123 w 1876669"/>
              <a:gd name="connsiteY14" fmla="*/ 2733431 h 4626708"/>
              <a:gd name="connsiteX15" fmla="*/ 750277 w 1876669"/>
              <a:gd name="connsiteY15" fmla="*/ 1852247 h 4626708"/>
              <a:gd name="connsiteX16" fmla="*/ 640537 w 1876669"/>
              <a:gd name="connsiteY16" fmla="*/ 1583918 h 4626708"/>
              <a:gd name="connsiteX17" fmla="*/ 496928 w 1876669"/>
              <a:gd name="connsiteY17" fmla="*/ 1347503 h 4626708"/>
              <a:gd name="connsiteX18" fmla="*/ 238369 w 1876669"/>
              <a:gd name="connsiteY18" fmla="*/ 1058985 h 4626708"/>
              <a:gd name="connsiteX19" fmla="*/ 0 w 1876669"/>
              <a:gd name="connsiteY19" fmla="*/ 889000 h 4626708"/>
              <a:gd name="connsiteX0" fmla="*/ 0 w 1876669"/>
              <a:gd name="connsiteY0" fmla="*/ 889000 h 4626708"/>
              <a:gd name="connsiteX1" fmla="*/ 586154 w 1876669"/>
              <a:gd name="connsiteY1" fmla="*/ 0 h 4626708"/>
              <a:gd name="connsiteX2" fmla="*/ 1238737 w 1876669"/>
              <a:gd name="connsiteY2" fmla="*/ 586155 h 4626708"/>
              <a:gd name="connsiteX3" fmla="*/ 1705706 w 1876669"/>
              <a:gd name="connsiteY3" fmla="*/ 1374531 h 4626708"/>
              <a:gd name="connsiteX4" fmla="*/ 1859084 w 1876669"/>
              <a:gd name="connsiteY4" fmla="*/ 1993900 h 4626708"/>
              <a:gd name="connsiteX5" fmla="*/ 1876669 w 1876669"/>
              <a:gd name="connsiteY5" fmla="*/ 2544885 h 4626708"/>
              <a:gd name="connsiteX6" fmla="*/ 1788746 w 1876669"/>
              <a:gd name="connsiteY6" fmla="*/ 3136900 h 4626708"/>
              <a:gd name="connsiteX7" fmla="*/ 1648069 w 1876669"/>
              <a:gd name="connsiteY7" fmla="*/ 3484685 h 4626708"/>
              <a:gd name="connsiteX8" fmla="*/ 1550703 w 1876669"/>
              <a:gd name="connsiteY8" fmla="*/ 3704818 h 4626708"/>
              <a:gd name="connsiteX9" fmla="*/ 1407746 w 1876669"/>
              <a:gd name="connsiteY9" fmla="*/ 3928208 h 4626708"/>
              <a:gd name="connsiteX10" fmla="*/ 1135184 w 1876669"/>
              <a:gd name="connsiteY10" fmla="*/ 4284785 h 4626708"/>
              <a:gd name="connsiteX11" fmla="*/ 744415 w 1876669"/>
              <a:gd name="connsiteY11" fmla="*/ 4626708 h 4626708"/>
              <a:gd name="connsiteX12" fmla="*/ 124069 w 1876669"/>
              <a:gd name="connsiteY12" fmla="*/ 3789485 h 4626708"/>
              <a:gd name="connsiteX13" fmla="*/ 493346 w 1876669"/>
              <a:gd name="connsiteY13" fmla="*/ 3406531 h 4626708"/>
              <a:gd name="connsiteX14" fmla="*/ 663331 w 1876669"/>
              <a:gd name="connsiteY14" fmla="*/ 3107593 h 4626708"/>
              <a:gd name="connsiteX15" fmla="*/ 799123 w 1876669"/>
              <a:gd name="connsiteY15" fmla="*/ 2733431 h 4626708"/>
              <a:gd name="connsiteX16" fmla="*/ 750277 w 1876669"/>
              <a:gd name="connsiteY16" fmla="*/ 1852247 h 4626708"/>
              <a:gd name="connsiteX17" fmla="*/ 640537 w 1876669"/>
              <a:gd name="connsiteY17" fmla="*/ 1583918 h 4626708"/>
              <a:gd name="connsiteX18" fmla="*/ 496928 w 1876669"/>
              <a:gd name="connsiteY18" fmla="*/ 1347503 h 4626708"/>
              <a:gd name="connsiteX19" fmla="*/ 238369 w 1876669"/>
              <a:gd name="connsiteY19" fmla="*/ 1058985 h 4626708"/>
              <a:gd name="connsiteX20" fmla="*/ 0 w 1876669"/>
              <a:gd name="connsiteY20" fmla="*/ 889000 h 4626708"/>
              <a:gd name="connsiteX0" fmla="*/ 0 w 1876669"/>
              <a:gd name="connsiteY0" fmla="*/ 889000 h 4626708"/>
              <a:gd name="connsiteX1" fmla="*/ 586154 w 1876669"/>
              <a:gd name="connsiteY1" fmla="*/ 0 h 4626708"/>
              <a:gd name="connsiteX2" fmla="*/ 1238737 w 1876669"/>
              <a:gd name="connsiteY2" fmla="*/ 586155 h 4626708"/>
              <a:gd name="connsiteX3" fmla="*/ 1705706 w 1876669"/>
              <a:gd name="connsiteY3" fmla="*/ 1374531 h 4626708"/>
              <a:gd name="connsiteX4" fmla="*/ 1859084 w 1876669"/>
              <a:gd name="connsiteY4" fmla="*/ 1993900 h 4626708"/>
              <a:gd name="connsiteX5" fmla="*/ 1876669 w 1876669"/>
              <a:gd name="connsiteY5" fmla="*/ 2544885 h 4626708"/>
              <a:gd name="connsiteX6" fmla="*/ 1788746 w 1876669"/>
              <a:gd name="connsiteY6" fmla="*/ 3136900 h 4626708"/>
              <a:gd name="connsiteX7" fmla="*/ 1677702 w 1876669"/>
              <a:gd name="connsiteY7" fmla="*/ 3450818 h 4626708"/>
              <a:gd name="connsiteX8" fmla="*/ 1550703 w 1876669"/>
              <a:gd name="connsiteY8" fmla="*/ 3704818 h 4626708"/>
              <a:gd name="connsiteX9" fmla="*/ 1407746 w 1876669"/>
              <a:gd name="connsiteY9" fmla="*/ 3928208 h 4626708"/>
              <a:gd name="connsiteX10" fmla="*/ 1135184 w 1876669"/>
              <a:gd name="connsiteY10" fmla="*/ 4284785 h 4626708"/>
              <a:gd name="connsiteX11" fmla="*/ 744415 w 1876669"/>
              <a:gd name="connsiteY11" fmla="*/ 4626708 h 4626708"/>
              <a:gd name="connsiteX12" fmla="*/ 124069 w 1876669"/>
              <a:gd name="connsiteY12" fmla="*/ 3789485 h 4626708"/>
              <a:gd name="connsiteX13" fmla="*/ 493346 w 1876669"/>
              <a:gd name="connsiteY13" fmla="*/ 3406531 h 4626708"/>
              <a:gd name="connsiteX14" fmla="*/ 663331 w 1876669"/>
              <a:gd name="connsiteY14" fmla="*/ 3107593 h 4626708"/>
              <a:gd name="connsiteX15" fmla="*/ 799123 w 1876669"/>
              <a:gd name="connsiteY15" fmla="*/ 2733431 h 4626708"/>
              <a:gd name="connsiteX16" fmla="*/ 750277 w 1876669"/>
              <a:gd name="connsiteY16" fmla="*/ 1852247 h 4626708"/>
              <a:gd name="connsiteX17" fmla="*/ 640537 w 1876669"/>
              <a:gd name="connsiteY17" fmla="*/ 1583918 h 4626708"/>
              <a:gd name="connsiteX18" fmla="*/ 496928 w 1876669"/>
              <a:gd name="connsiteY18" fmla="*/ 1347503 h 4626708"/>
              <a:gd name="connsiteX19" fmla="*/ 238369 w 1876669"/>
              <a:gd name="connsiteY19" fmla="*/ 1058985 h 4626708"/>
              <a:gd name="connsiteX20" fmla="*/ 0 w 1876669"/>
              <a:gd name="connsiteY20" fmla="*/ 889000 h 4626708"/>
              <a:gd name="connsiteX0" fmla="*/ 0 w 1876669"/>
              <a:gd name="connsiteY0" fmla="*/ 889000 h 4626708"/>
              <a:gd name="connsiteX1" fmla="*/ 586154 w 1876669"/>
              <a:gd name="connsiteY1" fmla="*/ 0 h 4626708"/>
              <a:gd name="connsiteX2" fmla="*/ 1238737 w 1876669"/>
              <a:gd name="connsiteY2" fmla="*/ 586155 h 4626708"/>
              <a:gd name="connsiteX3" fmla="*/ 1705706 w 1876669"/>
              <a:gd name="connsiteY3" fmla="*/ 1374531 h 4626708"/>
              <a:gd name="connsiteX4" fmla="*/ 1859084 w 1876669"/>
              <a:gd name="connsiteY4" fmla="*/ 1993900 h 4626708"/>
              <a:gd name="connsiteX5" fmla="*/ 1876669 w 1876669"/>
              <a:gd name="connsiteY5" fmla="*/ 2544885 h 4626708"/>
              <a:gd name="connsiteX6" fmla="*/ 1788746 w 1876669"/>
              <a:gd name="connsiteY6" fmla="*/ 3136900 h 4626708"/>
              <a:gd name="connsiteX7" fmla="*/ 1677702 w 1876669"/>
              <a:gd name="connsiteY7" fmla="*/ 3450818 h 4626708"/>
              <a:gd name="connsiteX8" fmla="*/ 1550703 w 1876669"/>
              <a:gd name="connsiteY8" fmla="*/ 3704818 h 4626708"/>
              <a:gd name="connsiteX9" fmla="*/ 1407746 w 1876669"/>
              <a:gd name="connsiteY9" fmla="*/ 3928208 h 4626708"/>
              <a:gd name="connsiteX10" fmla="*/ 1135184 w 1876669"/>
              <a:gd name="connsiteY10" fmla="*/ 4284785 h 4626708"/>
              <a:gd name="connsiteX11" fmla="*/ 744415 w 1876669"/>
              <a:gd name="connsiteY11" fmla="*/ 4626708 h 4626708"/>
              <a:gd name="connsiteX12" fmla="*/ 124069 w 1876669"/>
              <a:gd name="connsiteY12" fmla="*/ 3789485 h 4626708"/>
              <a:gd name="connsiteX13" fmla="*/ 493346 w 1876669"/>
              <a:gd name="connsiteY13" fmla="*/ 3406531 h 4626708"/>
              <a:gd name="connsiteX14" fmla="*/ 663331 w 1876669"/>
              <a:gd name="connsiteY14" fmla="*/ 3107593 h 4626708"/>
              <a:gd name="connsiteX15" fmla="*/ 799123 w 1876669"/>
              <a:gd name="connsiteY15" fmla="*/ 2733431 h 4626708"/>
              <a:gd name="connsiteX16" fmla="*/ 750277 w 1876669"/>
              <a:gd name="connsiteY16" fmla="*/ 1852247 h 4626708"/>
              <a:gd name="connsiteX17" fmla="*/ 640537 w 1876669"/>
              <a:gd name="connsiteY17" fmla="*/ 1583918 h 4626708"/>
              <a:gd name="connsiteX18" fmla="*/ 496928 w 1876669"/>
              <a:gd name="connsiteY18" fmla="*/ 1347503 h 4626708"/>
              <a:gd name="connsiteX19" fmla="*/ 238369 w 1876669"/>
              <a:gd name="connsiteY19" fmla="*/ 1058985 h 4626708"/>
              <a:gd name="connsiteX20" fmla="*/ 0 w 1876669"/>
              <a:gd name="connsiteY20" fmla="*/ 889000 h 4626708"/>
              <a:gd name="connsiteX0" fmla="*/ 0 w 1886564"/>
              <a:gd name="connsiteY0" fmla="*/ 889000 h 4626708"/>
              <a:gd name="connsiteX1" fmla="*/ 586154 w 1886564"/>
              <a:gd name="connsiteY1" fmla="*/ 0 h 4626708"/>
              <a:gd name="connsiteX2" fmla="*/ 1238737 w 1886564"/>
              <a:gd name="connsiteY2" fmla="*/ 586155 h 4626708"/>
              <a:gd name="connsiteX3" fmla="*/ 1705706 w 1886564"/>
              <a:gd name="connsiteY3" fmla="*/ 1374531 h 4626708"/>
              <a:gd name="connsiteX4" fmla="*/ 1859084 w 1886564"/>
              <a:gd name="connsiteY4" fmla="*/ 1993900 h 4626708"/>
              <a:gd name="connsiteX5" fmla="*/ 1876669 w 1886564"/>
              <a:gd name="connsiteY5" fmla="*/ 2544885 h 4626708"/>
              <a:gd name="connsiteX6" fmla="*/ 1788746 w 1886564"/>
              <a:gd name="connsiteY6" fmla="*/ 3136900 h 4626708"/>
              <a:gd name="connsiteX7" fmla="*/ 1677702 w 1886564"/>
              <a:gd name="connsiteY7" fmla="*/ 3450818 h 4626708"/>
              <a:gd name="connsiteX8" fmla="*/ 1550703 w 1886564"/>
              <a:gd name="connsiteY8" fmla="*/ 3704818 h 4626708"/>
              <a:gd name="connsiteX9" fmla="*/ 1407746 w 1886564"/>
              <a:gd name="connsiteY9" fmla="*/ 3928208 h 4626708"/>
              <a:gd name="connsiteX10" fmla="*/ 1135184 w 1886564"/>
              <a:gd name="connsiteY10" fmla="*/ 4284785 h 4626708"/>
              <a:gd name="connsiteX11" fmla="*/ 744415 w 1886564"/>
              <a:gd name="connsiteY11" fmla="*/ 4626708 h 4626708"/>
              <a:gd name="connsiteX12" fmla="*/ 124069 w 1886564"/>
              <a:gd name="connsiteY12" fmla="*/ 3789485 h 4626708"/>
              <a:gd name="connsiteX13" fmla="*/ 493346 w 1886564"/>
              <a:gd name="connsiteY13" fmla="*/ 3406531 h 4626708"/>
              <a:gd name="connsiteX14" fmla="*/ 663331 w 1886564"/>
              <a:gd name="connsiteY14" fmla="*/ 3107593 h 4626708"/>
              <a:gd name="connsiteX15" fmla="*/ 799123 w 1886564"/>
              <a:gd name="connsiteY15" fmla="*/ 2733431 h 4626708"/>
              <a:gd name="connsiteX16" fmla="*/ 750277 w 1886564"/>
              <a:gd name="connsiteY16" fmla="*/ 1852247 h 4626708"/>
              <a:gd name="connsiteX17" fmla="*/ 640537 w 1886564"/>
              <a:gd name="connsiteY17" fmla="*/ 1583918 h 4626708"/>
              <a:gd name="connsiteX18" fmla="*/ 496928 w 1886564"/>
              <a:gd name="connsiteY18" fmla="*/ 1347503 h 4626708"/>
              <a:gd name="connsiteX19" fmla="*/ 238369 w 1886564"/>
              <a:gd name="connsiteY19" fmla="*/ 1058985 h 4626708"/>
              <a:gd name="connsiteX20" fmla="*/ 0 w 1886564"/>
              <a:gd name="connsiteY20" fmla="*/ 889000 h 4626708"/>
              <a:gd name="connsiteX0" fmla="*/ 0 w 1897547"/>
              <a:gd name="connsiteY0" fmla="*/ 889000 h 4626708"/>
              <a:gd name="connsiteX1" fmla="*/ 586154 w 1897547"/>
              <a:gd name="connsiteY1" fmla="*/ 0 h 4626708"/>
              <a:gd name="connsiteX2" fmla="*/ 1238737 w 1897547"/>
              <a:gd name="connsiteY2" fmla="*/ 586155 h 4626708"/>
              <a:gd name="connsiteX3" fmla="*/ 1705706 w 1897547"/>
              <a:gd name="connsiteY3" fmla="*/ 1374531 h 4626708"/>
              <a:gd name="connsiteX4" fmla="*/ 1859084 w 1897547"/>
              <a:gd name="connsiteY4" fmla="*/ 1993900 h 4626708"/>
              <a:gd name="connsiteX5" fmla="*/ 1889369 w 1897547"/>
              <a:gd name="connsiteY5" fmla="*/ 2549118 h 4626708"/>
              <a:gd name="connsiteX6" fmla="*/ 1788746 w 1897547"/>
              <a:gd name="connsiteY6" fmla="*/ 3136900 h 4626708"/>
              <a:gd name="connsiteX7" fmla="*/ 1677702 w 1897547"/>
              <a:gd name="connsiteY7" fmla="*/ 3450818 h 4626708"/>
              <a:gd name="connsiteX8" fmla="*/ 1550703 w 1897547"/>
              <a:gd name="connsiteY8" fmla="*/ 3704818 h 4626708"/>
              <a:gd name="connsiteX9" fmla="*/ 1407746 w 1897547"/>
              <a:gd name="connsiteY9" fmla="*/ 3928208 h 4626708"/>
              <a:gd name="connsiteX10" fmla="*/ 1135184 w 1897547"/>
              <a:gd name="connsiteY10" fmla="*/ 4284785 h 4626708"/>
              <a:gd name="connsiteX11" fmla="*/ 744415 w 1897547"/>
              <a:gd name="connsiteY11" fmla="*/ 4626708 h 4626708"/>
              <a:gd name="connsiteX12" fmla="*/ 124069 w 1897547"/>
              <a:gd name="connsiteY12" fmla="*/ 3789485 h 4626708"/>
              <a:gd name="connsiteX13" fmla="*/ 493346 w 1897547"/>
              <a:gd name="connsiteY13" fmla="*/ 3406531 h 4626708"/>
              <a:gd name="connsiteX14" fmla="*/ 663331 w 1897547"/>
              <a:gd name="connsiteY14" fmla="*/ 3107593 h 4626708"/>
              <a:gd name="connsiteX15" fmla="*/ 799123 w 1897547"/>
              <a:gd name="connsiteY15" fmla="*/ 2733431 h 4626708"/>
              <a:gd name="connsiteX16" fmla="*/ 750277 w 1897547"/>
              <a:gd name="connsiteY16" fmla="*/ 1852247 h 4626708"/>
              <a:gd name="connsiteX17" fmla="*/ 640537 w 1897547"/>
              <a:gd name="connsiteY17" fmla="*/ 1583918 h 4626708"/>
              <a:gd name="connsiteX18" fmla="*/ 496928 w 1897547"/>
              <a:gd name="connsiteY18" fmla="*/ 1347503 h 4626708"/>
              <a:gd name="connsiteX19" fmla="*/ 238369 w 1897547"/>
              <a:gd name="connsiteY19" fmla="*/ 1058985 h 4626708"/>
              <a:gd name="connsiteX20" fmla="*/ 0 w 1897547"/>
              <a:gd name="connsiteY20" fmla="*/ 889000 h 4626708"/>
              <a:gd name="connsiteX0" fmla="*/ 0 w 1897547"/>
              <a:gd name="connsiteY0" fmla="*/ 889000 h 4626708"/>
              <a:gd name="connsiteX1" fmla="*/ 586154 w 1897547"/>
              <a:gd name="connsiteY1" fmla="*/ 0 h 4626708"/>
              <a:gd name="connsiteX2" fmla="*/ 1238737 w 1897547"/>
              <a:gd name="connsiteY2" fmla="*/ 586155 h 4626708"/>
              <a:gd name="connsiteX3" fmla="*/ 1705706 w 1897547"/>
              <a:gd name="connsiteY3" fmla="*/ 1374531 h 4626708"/>
              <a:gd name="connsiteX4" fmla="*/ 1859084 w 1897547"/>
              <a:gd name="connsiteY4" fmla="*/ 1993900 h 4626708"/>
              <a:gd name="connsiteX5" fmla="*/ 1889369 w 1897547"/>
              <a:gd name="connsiteY5" fmla="*/ 2549118 h 4626708"/>
              <a:gd name="connsiteX6" fmla="*/ 1788746 w 1897547"/>
              <a:gd name="connsiteY6" fmla="*/ 3136900 h 4626708"/>
              <a:gd name="connsiteX7" fmla="*/ 1677702 w 1897547"/>
              <a:gd name="connsiteY7" fmla="*/ 3450818 h 4626708"/>
              <a:gd name="connsiteX8" fmla="*/ 1550703 w 1897547"/>
              <a:gd name="connsiteY8" fmla="*/ 3704818 h 4626708"/>
              <a:gd name="connsiteX9" fmla="*/ 1407746 w 1897547"/>
              <a:gd name="connsiteY9" fmla="*/ 3928208 h 4626708"/>
              <a:gd name="connsiteX10" fmla="*/ 1135184 w 1897547"/>
              <a:gd name="connsiteY10" fmla="*/ 4284785 h 4626708"/>
              <a:gd name="connsiteX11" fmla="*/ 744415 w 1897547"/>
              <a:gd name="connsiteY11" fmla="*/ 4626708 h 4626708"/>
              <a:gd name="connsiteX12" fmla="*/ 124069 w 1897547"/>
              <a:gd name="connsiteY12" fmla="*/ 3789485 h 4626708"/>
              <a:gd name="connsiteX13" fmla="*/ 493346 w 1897547"/>
              <a:gd name="connsiteY13" fmla="*/ 3406531 h 4626708"/>
              <a:gd name="connsiteX14" fmla="*/ 799123 w 1897547"/>
              <a:gd name="connsiteY14" fmla="*/ 2733431 h 4626708"/>
              <a:gd name="connsiteX15" fmla="*/ 750277 w 1897547"/>
              <a:gd name="connsiteY15" fmla="*/ 1852247 h 4626708"/>
              <a:gd name="connsiteX16" fmla="*/ 640537 w 1897547"/>
              <a:gd name="connsiteY16" fmla="*/ 1583918 h 4626708"/>
              <a:gd name="connsiteX17" fmla="*/ 496928 w 1897547"/>
              <a:gd name="connsiteY17" fmla="*/ 1347503 h 4626708"/>
              <a:gd name="connsiteX18" fmla="*/ 238369 w 1897547"/>
              <a:gd name="connsiteY18" fmla="*/ 1058985 h 4626708"/>
              <a:gd name="connsiteX19" fmla="*/ 0 w 1897547"/>
              <a:gd name="connsiteY19" fmla="*/ 889000 h 4626708"/>
              <a:gd name="connsiteX0" fmla="*/ 0 w 1897547"/>
              <a:gd name="connsiteY0" fmla="*/ 889000 h 4626708"/>
              <a:gd name="connsiteX1" fmla="*/ 586154 w 1897547"/>
              <a:gd name="connsiteY1" fmla="*/ 0 h 4626708"/>
              <a:gd name="connsiteX2" fmla="*/ 1238737 w 1897547"/>
              <a:gd name="connsiteY2" fmla="*/ 586155 h 4626708"/>
              <a:gd name="connsiteX3" fmla="*/ 1705706 w 1897547"/>
              <a:gd name="connsiteY3" fmla="*/ 1374531 h 4626708"/>
              <a:gd name="connsiteX4" fmla="*/ 1859084 w 1897547"/>
              <a:gd name="connsiteY4" fmla="*/ 1993900 h 4626708"/>
              <a:gd name="connsiteX5" fmla="*/ 1889369 w 1897547"/>
              <a:gd name="connsiteY5" fmla="*/ 2549118 h 4626708"/>
              <a:gd name="connsiteX6" fmla="*/ 1788746 w 1897547"/>
              <a:gd name="connsiteY6" fmla="*/ 3136900 h 4626708"/>
              <a:gd name="connsiteX7" fmla="*/ 1677702 w 1897547"/>
              <a:gd name="connsiteY7" fmla="*/ 3450818 h 4626708"/>
              <a:gd name="connsiteX8" fmla="*/ 1550703 w 1897547"/>
              <a:gd name="connsiteY8" fmla="*/ 3704818 h 4626708"/>
              <a:gd name="connsiteX9" fmla="*/ 1407746 w 1897547"/>
              <a:gd name="connsiteY9" fmla="*/ 3928208 h 4626708"/>
              <a:gd name="connsiteX10" fmla="*/ 1135184 w 1897547"/>
              <a:gd name="connsiteY10" fmla="*/ 4284785 h 4626708"/>
              <a:gd name="connsiteX11" fmla="*/ 744415 w 1897547"/>
              <a:gd name="connsiteY11" fmla="*/ 4626708 h 4626708"/>
              <a:gd name="connsiteX12" fmla="*/ 124069 w 1897547"/>
              <a:gd name="connsiteY12" fmla="*/ 3789485 h 4626708"/>
              <a:gd name="connsiteX13" fmla="*/ 524160 w 1897547"/>
              <a:gd name="connsiteY13" fmla="*/ 3380853 h 4626708"/>
              <a:gd name="connsiteX14" fmla="*/ 799123 w 1897547"/>
              <a:gd name="connsiteY14" fmla="*/ 2733431 h 4626708"/>
              <a:gd name="connsiteX15" fmla="*/ 750277 w 1897547"/>
              <a:gd name="connsiteY15" fmla="*/ 1852247 h 4626708"/>
              <a:gd name="connsiteX16" fmla="*/ 640537 w 1897547"/>
              <a:gd name="connsiteY16" fmla="*/ 1583918 h 4626708"/>
              <a:gd name="connsiteX17" fmla="*/ 496928 w 1897547"/>
              <a:gd name="connsiteY17" fmla="*/ 1347503 h 4626708"/>
              <a:gd name="connsiteX18" fmla="*/ 238369 w 1897547"/>
              <a:gd name="connsiteY18" fmla="*/ 1058985 h 4626708"/>
              <a:gd name="connsiteX19" fmla="*/ 0 w 1897547"/>
              <a:gd name="connsiteY19" fmla="*/ 889000 h 4626708"/>
              <a:gd name="connsiteX0" fmla="*/ 0 w 1897547"/>
              <a:gd name="connsiteY0" fmla="*/ 889000 h 4626708"/>
              <a:gd name="connsiteX1" fmla="*/ 586154 w 1897547"/>
              <a:gd name="connsiteY1" fmla="*/ 0 h 4626708"/>
              <a:gd name="connsiteX2" fmla="*/ 1238737 w 1897547"/>
              <a:gd name="connsiteY2" fmla="*/ 586155 h 4626708"/>
              <a:gd name="connsiteX3" fmla="*/ 1705706 w 1897547"/>
              <a:gd name="connsiteY3" fmla="*/ 1374531 h 4626708"/>
              <a:gd name="connsiteX4" fmla="*/ 1859084 w 1897547"/>
              <a:gd name="connsiteY4" fmla="*/ 1993900 h 4626708"/>
              <a:gd name="connsiteX5" fmla="*/ 1889369 w 1897547"/>
              <a:gd name="connsiteY5" fmla="*/ 2549118 h 4626708"/>
              <a:gd name="connsiteX6" fmla="*/ 1788746 w 1897547"/>
              <a:gd name="connsiteY6" fmla="*/ 3136900 h 4626708"/>
              <a:gd name="connsiteX7" fmla="*/ 1677702 w 1897547"/>
              <a:gd name="connsiteY7" fmla="*/ 3450818 h 4626708"/>
              <a:gd name="connsiteX8" fmla="*/ 1550703 w 1897547"/>
              <a:gd name="connsiteY8" fmla="*/ 3704818 h 4626708"/>
              <a:gd name="connsiteX9" fmla="*/ 1407746 w 1897547"/>
              <a:gd name="connsiteY9" fmla="*/ 3928208 h 4626708"/>
              <a:gd name="connsiteX10" fmla="*/ 1135184 w 1897547"/>
              <a:gd name="connsiteY10" fmla="*/ 4284785 h 4626708"/>
              <a:gd name="connsiteX11" fmla="*/ 744415 w 1897547"/>
              <a:gd name="connsiteY11" fmla="*/ 4626708 h 4626708"/>
              <a:gd name="connsiteX12" fmla="*/ 124069 w 1897547"/>
              <a:gd name="connsiteY12" fmla="*/ 3789485 h 4626708"/>
              <a:gd name="connsiteX13" fmla="*/ 524160 w 1897547"/>
              <a:gd name="connsiteY13" fmla="*/ 3380853 h 4626708"/>
              <a:gd name="connsiteX14" fmla="*/ 799123 w 1897547"/>
              <a:gd name="connsiteY14" fmla="*/ 2733431 h 4626708"/>
              <a:gd name="connsiteX15" fmla="*/ 750277 w 1897547"/>
              <a:gd name="connsiteY15" fmla="*/ 1852247 h 4626708"/>
              <a:gd name="connsiteX16" fmla="*/ 640537 w 1897547"/>
              <a:gd name="connsiteY16" fmla="*/ 1583918 h 4626708"/>
              <a:gd name="connsiteX17" fmla="*/ 496928 w 1897547"/>
              <a:gd name="connsiteY17" fmla="*/ 1347503 h 4626708"/>
              <a:gd name="connsiteX18" fmla="*/ 238369 w 1897547"/>
              <a:gd name="connsiteY18" fmla="*/ 1058985 h 4626708"/>
              <a:gd name="connsiteX19" fmla="*/ 0 w 1897547"/>
              <a:gd name="connsiteY19" fmla="*/ 889000 h 4626708"/>
              <a:gd name="connsiteX0" fmla="*/ 0 w 1897547"/>
              <a:gd name="connsiteY0" fmla="*/ 889000 h 4626708"/>
              <a:gd name="connsiteX1" fmla="*/ 586154 w 1897547"/>
              <a:gd name="connsiteY1" fmla="*/ 0 h 4626708"/>
              <a:gd name="connsiteX2" fmla="*/ 1238737 w 1897547"/>
              <a:gd name="connsiteY2" fmla="*/ 586155 h 4626708"/>
              <a:gd name="connsiteX3" fmla="*/ 1705706 w 1897547"/>
              <a:gd name="connsiteY3" fmla="*/ 1374531 h 4626708"/>
              <a:gd name="connsiteX4" fmla="*/ 1859084 w 1897547"/>
              <a:gd name="connsiteY4" fmla="*/ 1993900 h 4626708"/>
              <a:gd name="connsiteX5" fmla="*/ 1889369 w 1897547"/>
              <a:gd name="connsiteY5" fmla="*/ 2549118 h 4626708"/>
              <a:gd name="connsiteX6" fmla="*/ 1788746 w 1897547"/>
              <a:gd name="connsiteY6" fmla="*/ 3136900 h 4626708"/>
              <a:gd name="connsiteX7" fmla="*/ 1677702 w 1897547"/>
              <a:gd name="connsiteY7" fmla="*/ 3450818 h 4626708"/>
              <a:gd name="connsiteX8" fmla="*/ 1550703 w 1897547"/>
              <a:gd name="connsiteY8" fmla="*/ 3704818 h 4626708"/>
              <a:gd name="connsiteX9" fmla="*/ 1407746 w 1897547"/>
              <a:gd name="connsiteY9" fmla="*/ 3928208 h 4626708"/>
              <a:gd name="connsiteX10" fmla="*/ 1135184 w 1897547"/>
              <a:gd name="connsiteY10" fmla="*/ 4284785 h 4626708"/>
              <a:gd name="connsiteX11" fmla="*/ 744415 w 1897547"/>
              <a:gd name="connsiteY11" fmla="*/ 4626708 h 4626708"/>
              <a:gd name="connsiteX12" fmla="*/ 124069 w 1897547"/>
              <a:gd name="connsiteY12" fmla="*/ 3789485 h 4626708"/>
              <a:gd name="connsiteX13" fmla="*/ 524160 w 1897547"/>
              <a:gd name="connsiteY13" fmla="*/ 3380853 h 4626708"/>
              <a:gd name="connsiteX14" fmla="*/ 799123 w 1897547"/>
              <a:gd name="connsiteY14" fmla="*/ 2733431 h 4626708"/>
              <a:gd name="connsiteX15" fmla="*/ 750277 w 1897547"/>
              <a:gd name="connsiteY15" fmla="*/ 1852247 h 4626708"/>
              <a:gd name="connsiteX16" fmla="*/ 640537 w 1897547"/>
              <a:gd name="connsiteY16" fmla="*/ 1583918 h 4626708"/>
              <a:gd name="connsiteX17" fmla="*/ 496928 w 1897547"/>
              <a:gd name="connsiteY17" fmla="*/ 1347503 h 4626708"/>
              <a:gd name="connsiteX18" fmla="*/ 238369 w 1897547"/>
              <a:gd name="connsiteY18" fmla="*/ 1058985 h 4626708"/>
              <a:gd name="connsiteX19" fmla="*/ 0 w 1897547"/>
              <a:gd name="connsiteY19" fmla="*/ 889000 h 4626708"/>
              <a:gd name="connsiteX0" fmla="*/ 0 w 1897547"/>
              <a:gd name="connsiteY0" fmla="*/ 889000 h 4626708"/>
              <a:gd name="connsiteX1" fmla="*/ 586154 w 1897547"/>
              <a:gd name="connsiteY1" fmla="*/ 0 h 4626708"/>
              <a:gd name="connsiteX2" fmla="*/ 1238737 w 1897547"/>
              <a:gd name="connsiteY2" fmla="*/ 586155 h 4626708"/>
              <a:gd name="connsiteX3" fmla="*/ 1705706 w 1897547"/>
              <a:gd name="connsiteY3" fmla="*/ 1374531 h 4626708"/>
              <a:gd name="connsiteX4" fmla="*/ 1859084 w 1897547"/>
              <a:gd name="connsiteY4" fmla="*/ 1993900 h 4626708"/>
              <a:gd name="connsiteX5" fmla="*/ 1889369 w 1897547"/>
              <a:gd name="connsiteY5" fmla="*/ 2549118 h 4626708"/>
              <a:gd name="connsiteX6" fmla="*/ 1788746 w 1897547"/>
              <a:gd name="connsiteY6" fmla="*/ 3136900 h 4626708"/>
              <a:gd name="connsiteX7" fmla="*/ 1677702 w 1897547"/>
              <a:gd name="connsiteY7" fmla="*/ 3450818 h 4626708"/>
              <a:gd name="connsiteX8" fmla="*/ 1550703 w 1897547"/>
              <a:gd name="connsiteY8" fmla="*/ 3704818 h 4626708"/>
              <a:gd name="connsiteX9" fmla="*/ 1407746 w 1897547"/>
              <a:gd name="connsiteY9" fmla="*/ 3928208 h 4626708"/>
              <a:gd name="connsiteX10" fmla="*/ 1135184 w 1897547"/>
              <a:gd name="connsiteY10" fmla="*/ 4284785 h 4626708"/>
              <a:gd name="connsiteX11" fmla="*/ 744415 w 1897547"/>
              <a:gd name="connsiteY11" fmla="*/ 4626708 h 4626708"/>
              <a:gd name="connsiteX12" fmla="*/ 124069 w 1897547"/>
              <a:gd name="connsiteY12" fmla="*/ 3789485 h 4626708"/>
              <a:gd name="connsiteX13" fmla="*/ 524160 w 1897547"/>
              <a:gd name="connsiteY13" fmla="*/ 3380853 h 4626708"/>
              <a:gd name="connsiteX14" fmla="*/ 799123 w 1897547"/>
              <a:gd name="connsiteY14" fmla="*/ 2733431 h 4626708"/>
              <a:gd name="connsiteX15" fmla="*/ 750277 w 1897547"/>
              <a:gd name="connsiteY15" fmla="*/ 1852247 h 4626708"/>
              <a:gd name="connsiteX16" fmla="*/ 640537 w 1897547"/>
              <a:gd name="connsiteY16" fmla="*/ 1583918 h 4626708"/>
              <a:gd name="connsiteX17" fmla="*/ 496928 w 1897547"/>
              <a:gd name="connsiteY17" fmla="*/ 1347503 h 4626708"/>
              <a:gd name="connsiteX18" fmla="*/ 320538 w 1897547"/>
              <a:gd name="connsiteY18" fmla="*/ 1141155 h 4626708"/>
              <a:gd name="connsiteX19" fmla="*/ 0 w 1897547"/>
              <a:gd name="connsiteY19" fmla="*/ 889000 h 4626708"/>
              <a:gd name="connsiteX0" fmla="*/ 0 w 1897547"/>
              <a:gd name="connsiteY0" fmla="*/ 889000 h 4626708"/>
              <a:gd name="connsiteX1" fmla="*/ 586154 w 1897547"/>
              <a:gd name="connsiteY1" fmla="*/ 0 h 4626708"/>
              <a:gd name="connsiteX2" fmla="*/ 1238737 w 1897547"/>
              <a:gd name="connsiteY2" fmla="*/ 586155 h 4626708"/>
              <a:gd name="connsiteX3" fmla="*/ 1705706 w 1897547"/>
              <a:gd name="connsiteY3" fmla="*/ 1374531 h 4626708"/>
              <a:gd name="connsiteX4" fmla="*/ 1859084 w 1897547"/>
              <a:gd name="connsiteY4" fmla="*/ 1993900 h 4626708"/>
              <a:gd name="connsiteX5" fmla="*/ 1889369 w 1897547"/>
              <a:gd name="connsiteY5" fmla="*/ 2549118 h 4626708"/>
              <a:gd name="connsiteX6" fmla="*/ 1788746 w 1897547"/>
              <a:gd name="connsiteY6" fmla="*/ 3136900 h 4626708"/>
              <a:gd name="connsiteX7" fmla="*/ 1677702 w 1897547"/>
              <a:gd name="connsiteY7" fmla="*/ 3450818 h 4626708"/>
              <a:gd name="connsiteX8" fmla="*/ 1550703 w 1897547"/>
              <a:gd name="connsiteY8" fmla="*/ 3704818 h 4626708"/>
              <a:gd name="connsiteX9" fmla="*/ 1407746 w 1897547"/>
              <a:gd name="connsiteY9" fmla="*/ 3928208 h 4626708"/>
              <a:gd name="connsiteX10" fmla="*/ 1135184 w 1897547"/>
              <a:gd name="connsiteY10" fmla="*/ 4284785 h 4626708"/>
              <a:gd name="connsiteX11" fmla="*/ 744415 w 1897547"/>
              <a:gd name="connsiteY11" fmla="*/ 4626708 h 4626708"/>
              <a:gd name="connsiteX12" fmla="*/ 124069 w 1897547"/>
              <a:gd name="connsiteY12" fmla="*/ 3789485 h 4626708"/>
              <a:gd name="connsiteX13" fmla="*/ 524160 w 1897547"/>
              <a:gd name="connsiteY13" fmla="*/ 3380853 h 4626708"/>
              <a:gd name="connsiteX14" fmla="*/ 799123 w 1897547"/>
              <a:gd name="connsiteY14" fmla="*/ 2733431 h 4626708"/>
              <a:gd name="connsiteX15" fmla="*/ 750277 w 1897547"/>
              <a:gd name="connsiteY15" fmla="*/ 1852247 h 4626708"/>
              <a:gd name="connsiteX16" fmla="*/ 640537 w 1897547"/>
              <a:gd name="connsiteY16" fmla="*/ 1583918 h 4626708"/>
              <a:gd name="connsiteX17" fmla="*/ 496928 w 1897547"/>
              <a:gd name="connsiteY17" fmla="*/ 1347503 h 4626708"/>
              <a:gd name="connsiteX18" fmla="*/ 269182 w 1897547"/>
              <a:gd name="connsiteY18" fmla="*/ 1079528 h 4626708"/>
              <a:gd name="connsiteX19" fmla="*/ 0 w 1897547"/>
              <a:gd name="connsiteY19" fmla="*/ 889000 h 4626708"/>
              <a:gd name="connsiteX0" fmla="*/ 0 w 1897547"/>
              <a:gd name="connsiteY0" fmla="*/ 889000 h 4626708"/>
              <a:gd name="connsiteX1" fmla="*/ 586154 w 1897547"/>
              <a:gd name="connsiteY1" fmla="*/ 0 h 4626708"/>
              <a:gd name="connsiteX2" fmla="*/ 1238737 w 1897547"/>
              <a:gd name="connsiteY2" fmla="*/ 586155 h 4626708"/>
              <a:gd name="connsiteX3" fmla="*/ 1705706 w 1897547"/>
              <a:gd name="connsiteY3" fmla="*/ 1374531 h 4626708"/>
              <a:gd name="connsiteX4" fmla="*/ 1859084 w 1897547"/>
              <a:gd name="connsiteY4" fmla="*/ 1993900 h 4626708"/>
              <a:gd name="connsiteX5" fmla="*/ 1889369 w 1897547"/>
              <a:gd name="connsiteY5" fmla="*/ 2549118 h 4626708"/>
              <a:gd name="connsiteX6" fmla="*/ 1788746 w 1897547"/>
              <a:gd name="connsiteY6" fmla="*/ 3136900 h 4626708"/>
              <a:gd name="connsiteX7" fmla="*/ 1677702 w 1897547"/>
              <a:gd name="connsiteY7" fmla="*/ 3450818 h 4626708"/>
              <a:gd name="connsiteX8" fmla="*/ 1550703 w 1897547"/>
              <a:gd name="connsiteY8" fmla="*/ 3704818 h 4626708"/>
              <a:gd name="connsiteX9" fmla="*/ 1407746 w 1897547"/>
              <a:gd name="connsiteY9" fmla="*/ 3928208 h 4626708"/>
              <a:gd name="connsiteX10" fmla="*/ 1135184 w 1897547"/>
              <a:gd name="connsiteY10" fmla="*/ 4284785 h 4626708"/>
              <a:gd name="connsiteX11" fmla="*/ 744415 w 1897547"/>
              <a:gd name="connsiteY11" fmla="*/ 4626708 h 4626708"/>
              <a:gd name="connsiteX12" fmla="*/ 124069 w 1897547"/>
              <a:gd name="connsiteY12" fmla="*/ 3789485 h 4626708"/>
              <a:gd name="connsiteX13" fmla="*/ 524160 w 1897547"/>
              <a:gd name="connsiteY13" fmla="*/ 3380853 h 4626708"/>
              <a:gd name="connsiteX14" fmla="*/ 799123 w 1897547"/>
              <a:gd name="connsiteY14" fmla="*/ 2733431 h 4626708"/>
              <a:gd name="connsiteX15" fmla="*/ 750277 w 1897547"/>
              <a:gd name="connsiteY15" fmla="*/ 1852247 h 4626708"/>
              <a:gd name="connsiteX16" fmla="*/ 640537 w 1897547"/>
              <a:gd name="connsiteY16" fmla="*/ 1583918 h 4626708"/>
              <a:gd name="connsiteX17" fmla="*/ 496928 w 1897547"/>
              <a:gd name="connsiteY17" fmla="*/ 1347503 h 4626708"/>
              <a:gd name="connsiteX18" fmla="*/ 289725 w 1897547"/>
              <a:gd name="connsiteY18" fmla="*/ 1100070 h 4626708"/>
              <a:gd name="connsiteX19" fmla="*/ 0 w 1897547"/>
              <a:gd name="connsiteY19" fmla="*/ 889000 h 462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97547" h="4626708">
                <a:moveTo>
                  <a:pt x="0" y="889000"/>
                </a:moveTo>
                <a:lnTo>
                  <a:pt x="586154" y="0"/>
                </a:lnTo>
                <a:cubicBezTo>
                  <a:pt x="790005" y="164123"/>
                  <a:pt x="1099362" y="398586"/>
                  <a:pt x="1238737" y="586155"/>
                </a:cubicBezTo>
                <a:cubicBezTo>
                  <a:pt x="1460824" y="860671"/>
                  <a:pt x="1542234" y="1041400"/>
                  <a:pt x="1705706" y="1374531"/>
                </a:cubicBezTo>
                <a:cubicBezTo>
                  <a:pt x="1776369" y="1608342"/>
                  <a:pt x="1829451" y="1777674"/>
                  <a:pt x="1859084" y="1993900"/>
                </a:cubicBezTo>
                <a:cubicBezTo>
                  <a:pt x="1864946" y="2177562"/>
                  <a:pt x="1917374" y="2365456"/>
                  <a:pt x="1889369" y="2549118"/>
                </a:cubicBezTo>
                <a:cubicBezTo>
                  <a:pt x="1888718" y="2762087"/>
                  <a:pt x="1831731" y="2949331"/>
                  <a:pt x="1788746" y="3136900"/>
                </a:cubicBezTo>
                <a:lnTo>
                  <a:pt x="1677702" y="3450818"/>
                </a:lnTo>
                <a:cubicBezTo>
                  <a:pt x="1633795" y="3542649"/>
                  <a:pt x="1590757" y="3630898"/>
                  <a:pt x="1550703" y="3704818"/>
                </a:cubicBezTo>
                <a:cubicBezTo>
                  <a:pt x="1510649" y="3778738"/>
                  <a:pt x="1472766" y="3828725"/>
                  <a:pt x="1407746" y="3928208"/>
                </a:cubicBezTo>
                <a:lnTo>
                  <a:pt x="1135184" y="4284785"/>
                </a:lnTo>
                <a:lnTo>
                  <a:pt x="744415" y="4626708"/>
                </a:lnTo>
                <a:lnTo>
                  <a:pt x="124069" y="3789485"/>
                </a:lnTo>
                <a:cubicBezTo>
                  <a:pt x="260838" y="3669649"/>
                  <a:pt x="392528" y="3557181"/>
                  <a:pt x="524160" y="3380853"/>
                </a:cubicBezTo>
                <a:cubicBezTo>
                  <a:pt x="626398" y="3220252"/>
                  <a:pt x="756301" y="2992478"/>
                  <a:pt x="799123" y="2733431"/>
                </a:cubicBezTo>
                <a:cubicBezTo>
                  <a:pt x="829407" y="2475198"/>
                  <a:pt x="837224" y="2133926"/>
                  <a:pt x="750277" y="1852247"/>
                </a:cubicBezTo>
                <a:cubicBezTo>
                  <a:pt x="708052" y="1761393"/>
                  <a:pt x="682762" y="1674772"/>
                  <a:pt x="640537" y="1583918"/>
                </a:cubicBezTo>
                <a:lnTo>
                  <a:pt x="496928" y="1347503"/>
                </a:lnTo>
                <a:lnTo>
                  <a:pt x="289725" y="1100070"/>
                </a:lnTo>
                <a:lnTo>
                  <a:pt x="0" y="889000"/>
                </a:lnTo>
                <a:close/>
              </a:path>
            </a:pathLst>
          </a:cu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コネクタ 12"/>
          <p:cNvCxnSpPr>
            <a:stCxn id="1040" idx="0"/>
            <a:endCxn id="1040" idx="23"/>
          </p:cNvCxnSpPr>
          <p:nvPr/>
        </p:nvCxnSpPr>
        <p:spPr>
          <a:xfrm flipV="1">
            <a:off x="4200795" y="7014876"/>
            <a:ext cx="423983" cy="10434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3843940" y="3061225"/>
            <a:ext cx="91864" cy="88330"/>
          </a:xfrm>
          <a:custGeom>
            <a:avLst/>
            <a:gdLst>
              <a:gd name="connsiteX0" fmla="*/ 99060 w 99060"/>
              <a:gd name="connsiteY0" fmla="*/ 0 h 95250"/>
              <a:gd name="connsiteX1" fmla="*/ 0 w 99060"/>
              <a:gd name="connsiteY1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" h="95250">
                <a:moveTo>
                  <a:pt x="99060" y="0"/>
                </a:moveTo>
                <a:lnTo>
                  <a:pt x="0" y="95250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33" name="直線コネクタ 1032"/>
          <p:cNvCxnSpPr>
            <a:stCxn id="1051" idx="0"/>
          </p:cNvCxnSpPr>
          <p:nvPr/>
        </p:nvCxnSpPr>
        <p:spPr>
          <a:xfrm>
            <a:off x="4875179" y="2830184"/>
            <a:ext cx="173583" cy="948281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フリーフォーム 1050"/>
          <p:cNvSpPr/>
          <p:nvPr/>
        </p:nvSpPr>
        <p:spPr>
          <a:xfrm>
            <a:off x="3229164" y="2830184"/>
            <a:ext cx="1646015" cy="1460596"/>
          </a:xfrm>
          <a:custGeom>
            <a:avLst/>
            <a:gdLst>
              <a:gd name="connsiteX0" fmla="*/ 1703070 w 1703070"/>
              <a:gd name="connsiteY0" fmla="*/ 0 h 1554480"/>
              <a:gd name="connsiteX1" fmla="*/ 1504950 w 1703070"/>
              <a:gd name="connsiteY1" fmla="*/ 68580 h 1554480"/>
              <a:gd name="connsiteX2" fmla="*/ 1184910 w 1703070"/>
              <a:gd name="connsiteY2" fmla="*/ 201930 h 1554480"/>
              <a:gd name="connsiteX3" fmla="*/ 887730 w 1703070"/>
              <a:gd name="connsiteY3" fmla="*/ 381000 h 1554480"/>
              <a:gd name="connsiteX4" fmla="*/ 621030 w 1703070"/>
              <a:gd name="connsiteY4" fmla="*/ 586740 h 1554480"/>
              <a:gd name="connsiteX5" fmla="*/ 419100 w 1703070"/>
              <a:gd name="connsiteY5" fmla="*/ 834390 h 1554480"/>
              <a:gd name="connsiteX6" fmla="*/ 274320 w 1703070"/>
              <a:gd name="connsiteY6" fmla="*/ 1017270 h 1554480"/>
              <a:gd name="connsiteX7" fmla="*/ 118110 w 1703070"/>
              <a:gd name="connsiteY7" fmla="*/ 1287780 h 1554480"/>
              <a:gd name="connsiteX8" fmla="*/ 38100 w 1703070"/>
              <a:gd name="connsiteY8" fmla="*/ 1440180 h 1554480"/>
              <a:gd name="connsiteX9" fmla="*/ 0 w 1703070"/>
              <a:gd name="connsiteY9" fmla="*/ 1554480 h 1554480"/>
              <a:gd name="connsiteX0" fmla="*/ 1703070 w 1703070"/>
              <a:gd name="connsiteY0" fmla="*/ 0 h 1554480"/>
              <a:gd name="connsiteX1" fmla="*/ 1504950 w 1703070"/>
              <a:gd name="connsiteY1" fmla="*/ 68580 h 1554480"/>
              <a:gd name="connsiteX2" fmla="*/ 1184910 w 1703070"/>
              <a:gd name="connsiteY2" fmla="*/ 201930 h 1554480"/>
              <a:gd name="connsiteX3" fmla="*/ 887730 w 1703070"/>
              <a:gd name="connsiteY3" fmla="*/ 381000 h 1554480"/>
              <a:gd name="connsiteX4" fmla="*/ 627126 w 1703070"/>
              <a:gd name="connsiteY4" fmla="*/ 611124 h 1554480"/>
              <a:gd name="connsiteX5" fmla="*/ 419100 w 1703070"/>
              <a:gd name="connsiteY5" fmla="*/ 834390 h 1554480"/>
              <a:gd name="connsiteX6" fmla="*/ 274320 w 1703070"/>
              <a:gd name="connsiteY6" fmla="*/ 1017270 h 1554480"/>
              <a:gd name="connsiteX7" fmla="*/ 118110 w 1703070"/>
              <a:gd name="connsiteY7" fmla="*/ 1287780 h 1554480"/>
              <a:gd name="connsiteX8" fmla="*/ 38100 w 1703070"/>
              <a:gd name="connsiteY8" fmla="*/ 1440180 h 1554480"/>
              <a:gd name="connsiteX9" fmla="*/ 0 w 1703070"/>
              <a:gd name="connsiteY9" fmla="*/ 1554480 h 1554480"/>
              <a:gd name="connsiteX0" fmla="*/ 1703070 w 1703070"/>
              <a:gd name="connsiteY0" fmla="*/ 0 h 1554480"/>
              <a:gd name="connsiteX1" fmla="*/ 1504950 w 1703070"/>
              <a:gd name="connsiteY1" fmla="*/ 68580 h 1554480"/>
              <a:gd name="connsiteX2" fmla="*/ 1184910 w 1703070"/>
              <a:gd name="connsiteY2" fmla="*/ 201930 h 1554480"/>
              <a:gd name="connsiteX3" fmla="*/ 887730 w 1703070"/>
              <a:gd name="connsiteY3" fmla="*/ 381000 h 1554480"/>
              <a:gd name="connsiteX4" fmla="*/ 627126 w 1703070"/>
              <a:gd name="connsiteY4" fmla="*/ 611124 h 1554480"/>
              <a:gd name="connsiteX5" fmla="*/ 419100 w 1703070"/>
              <a:gd name="connsiteY5" fmla="*/ 834390 h 1554480"/>
              <a:gd name="connsiteX6" fmla="*/ 274320 w 1703070"/>
              <a:gd name="connsiteY6" fmla="*/ 1017270 h 1554480"/>
              <a:gd name="connsiteX7" fmla="*/ 121158 w 1703070"/>
              <a:gd name="connsiteY7" fmla="*/ 1272540 h 1554480"/>
              <a:gd name="connsiteX8" fmla="*/ 38100 w 1703070"/>
              <a:gd name="connsiteY8" fmla="*/ 1440180 h 1554480"/>
              <a:gd name="connsiteX9" fmla="*/ 0 w 1703070"/>
              <a:gd name="connsiteY9" fmla="*/ 1554480 h 1554480"/>
              <a:gd name="connsiteX0" fmla="*/ 1703070 w 1703070"/>
              <a:gd name="connsiteY0" fmla="*/ 0 h 1554480"/>
              <a:gd name="connsiteX1" fmla="*/ 1504950 w 1703070"/>
              <a:gd name="connsiteY1" fmla="*/ 68580 h 1554480"/>
              <a:gd name="connsiteX2" fmla="*/ 1184910 w 1703070"/>
              <a:gd name="connsiteY2" fmla="*/ 201930 h 1554480"/>
              <a:gd name="connsiteX3" fmla="*/ 881634 w 1703070"/>
              <a:gd name="connsiteY3" fmla="*/ 396240 h 1554480"/>
              <a:gd name="connsiteX4" fmla="*/ 627126 w 1703070"/>
              <a:gd name="connsiteY4" fmla="*/ 611124 h 1554480"/>
              <a:gd name="connsiteX5" fmla="*/ 419100 w 1703070"/>
              <a:gd name="connsiteY5" fmla="*/ 834390 h 1554480"/>
              <a:gd name="connsiteX6" fmla="*/ 274320 w 1703070"/>
              <a:gd name="connsiteY6" fmla="*/ 1017270 h 1554480"/>
              <a:gd name="connsiteX7" fmla="*/ 121158 w 1703070"/>
              <a:gd name="connsiteY7" fmla="*/ 1272540 h 1554480"/>
              <a:gd name="connsiteX8" fmla="*/ 38100 w 1703070"/>
              <a:gd name="connsiteY8" fmla="*/ 1440180 h 1554480"/>
              <a:gd name="connsiteX9" fmla="*/ 0 w 1703070"/>
              <a:gd name="connsiteY9" fmla="*/ 1554480 h 1554480"/>
              <a:gd name="connsiteX0" fmla="*/ 1703070 w 1703070"/>
              <a:gd name="connsiteY0" fmla="*/ 0 h 1554480"/>
              <a:gd name="connsiteX1" fmla="*/ 1504950 w 1703070"/>
              <a:gd name="connsiteY1" fmla="*/ 68580 h 1554480"/>
              <a:gd name="connsiteX2" fmla="*/ 1184910 w 1703070"/>
              <a:gd name="connsiteY2" fmla="*/ 201930 h 1554480"/>
              <a:gd name="connsiteX3" fmla="*/ 881634 w 1703070"/>
              <a:gd name="connsiteY3" fmla="*/ 396240 h 1554480"/>
              <a:gd name="connsiteX4" fmla="*/ 627126 w 1703070"/>
              <a:gd name="connsiteY4" fmla="*/ 611124 h 1554480"/>
              <a:gd name="connsiteX5" fmla="*/ 419100 w 1703070"/>
              <a:gd name="connsiteY5" fmla="*/ 834390 h 1554480"/>
              <a:gd name="connsiteX6" fmla="*/ 274320 w 1703070"/>
              <a:gd name="connsiteY6" fmla="*/ 1017270 h 1554480"/>
              <a:gd name="connsiteX7" fmla="*/ 121158 w 1703070"/>
              <a:gd name="connsiteY7" fmla="*/ 1272540 h 1554480"/>
              <a:gd name="connsiteX8" fmla="*/ 50292 w 1703070"/>
              <a:gd name="connsiteY8" fmla="*/ 1415796 h 1554480"/>
              <a:gd name="connsiteX9" fmla="*/ 0 w 1703070"/>
              <a:gd name="connsiteY9" fmla="*/ 1554480 h 1554480"/>
              <a:gd name="connsiteX0" fmla="*/ 1703070 w 1703070"/>
              <a:gd name="connsiteY0" fmla="*/ 0 h 1554480"/>
              <a:gd name="connsiteX1" fmla="*/ 1504950 w 1703070"/>
              <a:gd name="connsiteY1" fmla="*/ 68580 h 1554480"/>
              <a:gd name="connsiteX2" fmla="*/ 1164368 w 1703070"/>
              <a:gd name="connsiteY2" fmla="*/ 232744 h 1554480"/>
              <a:gd name="connsiteX3" fmla="*/ 881634 w 1703070"/>
              <a:gd name="connsiteY3" fmla="*/ 396240 h 1554480"/>
              <a:gd name="connsiteX4" fmla="*/ 627126 w 1703070"/>
              <a:gd name="connsiteY4" fmla="*/ 611124 h 1554480"/>
              <a:gd name="connsiteX5" fmla="*/ 419100 w 1703070"/>
              <a:gd name="connsiteY5" fmla="*/ 834390 h 1554480"/>
              <a:gd name="connsiteX6" fmla="*/ 274320 w 1703070"/>
              <a:gd name="connsiteY6" fmla="*/ 1017270 h 1554480"/>
              <a:gd name="connsiteX7" fmla="*/ 121158 w 1703070"/>
              <a:gd name="connsiteY7" fmla="*/ 1272540 h 1554480"/>
              <a:gd name="connsiteX8" fmla="*/ 50292 w 1703070"/>
              <a:gd name="connsiteY8" fmla="*/ 1415796 h 1554480"/>
              <a:gd name="connsiteX9" fmla="*/ 0 w 1703070"/>
              <a:gd name="connsiteY9" fmla="*/ 1554480 h 1554480"/>
              <a:gd name="connsiteX0" fmla="*/ 1703070 w 1703070"/>
              <a:gd name="connsiteY0" fmla="*/ 0 h 1554480"/>
              <a:gd name="connsiteX1" fmla="*/ 1474137 w 1703070"/>
              <a:gd name="connsiteY1" fmla="*/ 78852 h 1554480"/>
              <a:gd name="connsiteX2" fmla="*/ 1164368 w 1703070"/>
              <a:gd name="connsiteY2" fmla="*/ 232744 h 1554480"/>
              <a:gd name="connsiteX3" fmla="*/ 881634 w 1703070"/>
              <a:gd name="connsiteY3" fmla="*/ 396240 h 1554480"/>
              <a:gd name="connsiteX4" fmla="*/ 627126 w 1703070"/>
              <a:gd name="connsiteY4" fmla="*/ 611124 h 1554480"/>
              <a:gd name="connsiteX5" fmla="*/ 419100 w 1703070"/>
              <a:gd name="connsiteY5" fmla="*/ 834390 h 1554480"/>
              <a:gd name="connsiteX6" fmla="*/ 274320 w 1703070"/>
              <a:gd name="connsiteY6" fmla="*/ 1017270 h 1554480"/>
              <a:gd name="connsiteX7" fmla="*/ 121158 w 1703070"/>
              <a:gd name="connsiteY7" fmla="*/ 1272540 h 1554480"/>
              <a:gd name="connsiteX8" fmla="*/ 50292 w 1703070"/>
              <a:gd name="connsiteY8" fmla="*/ 1415796 h 1554480"/>
              <a:gd name="connsiteX9" fmla="*/ 0 w 1703070"/>
              <a:gd name="connsiteY9" fmla="*/ 1554480 h 1554480"/>
              <a:gd name="connsiteX0" fmla="*/ 1774969 w 1774969"/>
              <a:gd name="connsiteY0" fmla="*/ 0 h 1575022"/>
              <a:gd name="connsiteX1" fmla="*/ 1474137 w 1774969"/>
              <a:gd name="connsiteY1" fmla="*/ 99394 h 1575022"/>
              <a:gd name="connsiteX2" fmla="*/ 1164368 w 1774969"/>
              <a:gd name="connsiteY2" fmla="*/ 253286 h 1575022"/>
              <a:gd name="connsiteX3" fmla="*/ 881634 w 1774969"/>
              <a:gd name="connsiteY3" fmla="*/ 416782 h 1575022"/>
              <a:gd name="connsiteX4" fmla="*/ 627126 w 1774969"/>
              <a:gd name="connsiteY4" fmla="*/ 631666 h 1575022"/>
              <a:gd name="connsiteX5" fmla="*/ 419100 w 1774969"/>
              <a:gd name="connsiteY5" fmla="*/ 854932 h 1575022"/>
              <a:gd name="connsiteX6" fmla="*/ 274320 w 1774969"/>
              <a:gd name="connsiteY6" fmla="*/ 1037812 h 1575022"/>
              <a:gd name="connsiteX7" fmla="*/ 121158 w 1774969"/>
              <a:gd name="connsiteY7" fmla="*/ 1293082 h 1575022"/>
              <a:gd name="connsiteX8" fmla="*/ 50292 w 1774969"/>
              <a:gd name="connsiteY8" fmla="*/ 1436338 h 1575022"/>
              <a:gd name="connsiteX9" fmla="*/ 0 w 1774969"/>
              <a:gd name="connsiteY9" fmla="*/ 1575022 h 157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969" h="1575022">
                <a:moveTo>
                  <a:pt x="1774969" y="0"/>
                </a:moveTo>
                <a:lnTo>
                  <a:pt x="1474137" y="99394"/>
                </a:lnTo>
                <a:lnTo>
                  <a:pt x="1164368" y="253286"/>
                </a:lnTo>
                <a:lnTo>
                  <a:pt x="881634" y="416782"/>
                </a:lnTo>
                <a:lnTo>
                  <a:pt x="627126" y="631666"/>
                </a:lnTo>
                <a:lnTo>
                  <a:pt x="419100" y="854932"/>
                </a:lnTo>
                <a:lnTo>
                  <a:pt x="274320" y="1037812"/>
                </a:lnTo>
                <a:lnTo>
                  <a:pt x="121158" y="1293082"/>
                </a:lnTo>
                <a:lnTo>
                  <a:pt x="50292" y="1436338"/>
                </a:lnTo>
                <a:lnTo>
                  <a:pt x="0" y="1575022"/>
                </a:ln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53" name="直線コネクタ 1052"/>
          <p:cNvCxnSpPr/>
          <p:nvPr/>
        </p:nvCxnSpPr>
        <p:spPr>
          <a:xfrm flipH="1">
            <a:off x="3935803" y="6182219"/>
            <a:ext cx="593578" cy="7195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フリーフォーム 1054"/>
          <p:cNvSpPr/>
          <p:nvPr/>
        </p:nvSpPr>
        <p:spPr>
          <a:xfrm>
            <a:off x="3205137" y="5834788"/>
            <a:ext cx="732786" cy="1071267"/>
          </a:xfrm>
          <a:custGeom>
            <a:avLst/>
            <a:gdLst>
              <a:gd name="connsiteX0" fmla="*/ 891540 w 891540"/>
              <a:gd name="connsiteY0" fmla="*/ 1459230 h 1459230"/>
              <a:gd name="connsiteX1" fmla="*/ 720090 w 891540"/>
              <a:gd name="connsiteY1" fmla="*/ 1322070 h 1459230"/>
              <a:gd name="connsiteX2" fmla="*/ 495300 w 891540"/>
              <a:gd name="connsiteY2" fmla="*/ 1070610 h 1459230"/>
              <a:gd name="connsiteX3" fmla="*/ 342900 w 891540"/>
              <a:gd name="connsiteY3" fmla="*/ 849630 h 1459230"/>
              <a:gd name="connsiteX4" fmla="*/ 190500 w 891540"/>
              <a:gd name="connsiteY4" fmla="*/ 586740 h 1459230"/>
              <a:gd name="connsiteX5" fmla="*/ 110490 w 891540"/>
              <a:gd name="connsiteY5" fmla="*/ 377190 h 1459230"/>
              <a:gd name="connsiteX6" fmla="*/ 34290 w 891540"/>
              <a:gd name="connsiteY6" fmla="*/ 102870 h 1459230"/>
              <a:gd name="connsiteX7" fmla="*/ 0 w 891540"/>
              <a:gd name="connsiteY7" fmla="*/ 0 h 1459230"/>
              <a:gd name="connsiteX0" fmla="*/ 857250 w 857250"/>
              <a:gd name="connsiteY0" fmla="*/ 1356360 h 1356360"/>
              <a:gd name="connsiteX1" fmla="*/ 685800 w 857250"/>
              <a:gd name="connsiteY1" fmla="*/ 1219200 h 1356360"/>
              <a:gd name="connsiteX2" fmla="*/ 461010 w 857250"/>
              <a:gd name="connsiteY2" fmla="*/ 967740 h 1356360"/>
              <a:gd name="connsiteX3" fmla="*/ 308610 w 857250"/>
              <a:gd name="connsiteY3" fmla="*/ 746760 h 1356360"/>
              <a:gd name="connsiteX4" fmla="*/ 156210 w 857250"/>
              <a:gd name="connsiteY4" fmla="*/ 483870 h 1356360"/>
              <a:gd name="connsiteX5" fmla="*/ 76200 w 857250"/>
              <a:gd name="connsiteY5" fmla="*/ 274320 h 1356360"/>
              <a:gd name="connsiteX6" fmla="*/ 0 w 857250"/>
              <a:gd name="connsiteY6" fmla="*/ 0 h 1356360"/>
              <a:gd name="connsiteX0" fmla="*/ 781050 w 781050"/>
              <a:gd name="connsiteY0" fmla="*/ 1082040 h 1082040"/>
              <a:gd name="connsiteX1" fmla="*/ 609600 w 781050"/>
              <a:gd name="connsiteY1" fmla="*/ 944880 h 1082040"/>
              <a:gd name="connsiteX2" fmla="*/ 384810 w 781050"/>
              <a:gd name="connsiteY2" fmla="*/ 693420 h 1082040"/>
              <a:gd name="connsiteX3" fmla="*/ 232410 w 781050"/>
              <a:gd name="connsiteY3" fmla="*/ 472440 h 1082040"/>
              <a:gd name="connsiteX4" fmla="*/ 80010 w 781050"/>
              <a:gd name="connsiteY4" fmla="*/ 209550 h 1082040"/>
              <a:gd name="connsiteX5" fmla="*/ 0 w 781050"/>
              <a:gd name="connsiteY5" fmla="*/ 0 h 1082040"/>
              <a:gd name="connsiteX0" fmla="*/ 784098 w 784098"/>
              <a:gd name="connsiteY0" fmla="*/ 1158240 h 1158240"/>
              <a:gd name="connsiteX1" fmla="*/ 612648 w 784098"/>
              <a:gd name="connsiteY1" fmla="*/ 1021080 h 1158240"/>
              <a:gd name="connsiteX2" fmla="*/ 387858 w 784098"/>
              <a:gd name="connsiteY2" fmla="*/ 769620 h 1158240"/>
              <a:gd name="connsiteX3" fmla="*/ 235458 w 784098"/>
              <a:gd name="connsiteY3" fmla="*/ 548640 h 1158240"/>
              <a:gd name="connsiteX4" fmla="*/ 83058 w 784098"/>
              <a:gd name="connsiteY4" fmla="*/ 285750 h 1158240"/>
              <a:gd name="connsiteX5" fmla="*/ 0 w 784098"/>
              <a:gd name="connsiteY5" fmla="*/ 0 h 1158240"/>
              <a:gd name="connsiteX0" fmla="*/ 784098 w 784098"/>
              <a:gd name="connsiteY0" fmla="*/ 1158240 h 1158240"/>
              <a:gd name="connsiteX1" fmla="*/ 612648 w 784098"/>
              <a:gd name="connsiteY1" fmla="*/ 1021080 h 1158240"/>
              <a:gd name="connsiteX2" fmla="*/ 387858 w 784098"/>
              <a:gd name="connsiteY2" fmla="*/ 769620 h 1158240"/>
              <a:gd name="connsiteX3" fmla="*/ 235458 w 784098"/>
              <a:gd name="connsiteY3" fmla="*/ 548640 h 1158240"/>
              <a:gd name="connsiteX4" fmla="*/ 83058 w 784098"/>
              <a:gd name="connsiteY4" fmla="*/ 285750 h 1158240"/>
              <a:gd name="connsiteX5" fmla="*/ 30480 w 784098"/>
              <a:gd name="connsiteY5" fmla="*/ 128778 h 1158240"/>
              <a:gd name="connsiteX6" fmla="*/ 0 w 784098"/>
              <a:gd name="connsiteY6" fmla="*/ 0 h 1158240"/>
              <a:gd name="connsiteX0" fmla="*/ 784098 w 784098"/>
              <a:gd name="connsiteY0" fmla="*/ 1158240 h 1158240"/>
              <a:gd name="connsiteX1" fmla="*/ 612648 w 784098"/>
              <a:gd name="connsiteY1" fmla="*/ 1021080 h 1158240"/>
              <a:gd name="connsiteX2" fmla="*/ 387858 w 784098"/>
              <a:gd name="connsiteY2" fmla="*/ 769620 h 1158240"/>
              <a:gd name="connsiteX3" fmla="*/ 235458 w 784098"/>
              <a:gd name="connsiteY3" fmla="*/ 548640 h 1158240"/>
              <a:gd name="connsiteX4" fmla="*/ 83058 w 784098"/>
              <a:gd name="connsiteY4" fmla="*/ 285750 h 1158240"/>
              <a:gd name="connsiteX5" fmla="*/ 42672 w 784098"/>
              <a:gd name="connsiteY5" fmla="*/ 119634 h 1158240"/>
              <a:gd name="connsiteX6" fmla="*/ 0 w 784098"/>
              <a:gd name="connsiteY6" fmla="*/ 0 h 1158240"/>
              <a:gd name="connsiteX0" fmla="*/ 784098 w 784098"/>
              <a:gd name="connsiteY0" fmla="*/ 1158240 h 1158240"/>
              <a:gd name="connsiteX1" fmla="*/ 612648 w 784098"/>
              <a:gd name="connsiteY1" fmla="*/ 1021080 h 1158240"/>
              <a:gd name="connsiteX2" fmla="*/ 387858 w 784098"/>
              <a:gd name="connsiteY2" fmla="*/ 769620 h 1158240"/>
              <a:gd name="connsiteX3" fmla="*/ 235458 w 784098"/>
              <a:gd name="connsiteY3" fmla="*/ 548640 h 1158240"/>
              <a:gd name="connsiteX4" fmla="*/ 107442 w 784098"/>
              <a:gd name="connsiteY4" fmla="*/ 285750 h 1158240"/>
              <a:gd name="connsiteX5" fmla="*/ 42672 w 784098"/>
              <a:gd name="connsiteY5" fmla="*/ 119634 h 1158240"/>
              <a:gd name="connsiteX6" fmla="*/ 0 w 784098"/>
              <a:gd name="connsiteY6" fmla="*/ 0 h 1158240"/>
              <a:gd name="connsiteX0" fmla="*/ 784098 w 784098"/>
              <a:gd name="connsiteY0" fmla="*/ 1158240 h 1158240"/>
              <a:gd name="connsiteX1" fmla="*/ 612648 w 784098"/>
              <a:gd name="connsiteY1" fmla="*/ 1021080 h 1158240"/>
              <a:gd name="connsiteX2" fmla="*/ 387858 w 784098"/>
              <a:gd name="connsiteY2" fmla="*/ 769620 h 1158240"/>
              <a:gd name="connsiteX3" fmla="*/ 235458 w 784098"/>
              <a:gd name="connsiteY3" fmla="*/ 548640 h 1158240"/>
              <a:gd name="connsiteX4" fmla="*/ 107442 w 784098"/>
              <a:gd name="connsiteY4" fmla="*/ 285750 h 1158240"/>
              <a:gd name="connsiteX5" fmla="*/ 48768 w 784098"/>
              <a:gd name="connsiteY5" fmla="*/ 125730 h 1158240"/>
              <a:gd name="connsiteX6" fmla="*/ 0 w 784098"/>
              <a:gd name="connsiteY6" fmla="*/ 0 h 1158240"/>
              <a:gd name="connsiteX0" fmla="*/ 784098 w 784098"/>
              <a:gd name="connsiteY0" fmla="*/ 1158240 h 1158240"/>
              <a:gd name="connsiteX1" fmla="*/ 612648 w 784098"/>
              <a:gd name="connsiteY1" fmla="*/ 1021080 h 1158240"/>
              <a:gd name="connsiteX2" fmla="*/ 387858 w 784098"/>
              <a:gd name="connsiteY2" fmla="*/ 769620 h 1158240"/>
              <a:gd name="connsiteX3" fmla="*/ 235458 w 784098"/>
              <a:gd name="connsiteY3" fmla="*/ 548640 h 1158240"/>
              <a:gd name="connsiteX4" fmla="*/ 107442 w 784098"/>
              <a:gd name="connsiteY4" fmla="*/ 285750 h 1158240"/>
              <a:gd name="connsiteX5" fmla="*/ 36576 w 784098"/>
              <a:gd name="connsiteY5" fmla="*/ 131826 h 1158240"/>
              <a:gd name="connsiteX6" fmla="*/ 0 w 784098"/>
              <a:gd name="connsiteY6" fmla="*/ 0 h 1158240"/>
              <a:gd name="connsiteX0" fmla="*/ 784098 w 784098"/>
              <a:gd name="connsiteY0" fmla="*/ 1158240 h 1158240"/>
              <a:gd name="connsiteX1" fmla="*/ 612648 w 784098"/>
              <a:gd name="connsiteY1" fmla="*/ 1021080 h 1158240"/>
              <a:gd name="connsiteX2" fmla="*/ 387858 w 784098"/>
              <a:gd name="connsiteY2" fmla="*/ 769620 h 1158240"/>
              <a:gd name="connsiteX3" fmla="*/ 235458 w 784098"/>
              <a:gd name="connsiteY3" fmla="*/ 548640 h 1158240"/>
              <a:gd name="connsiteX4" fmla="*/ 107442 w 784098"/>
              <a:gd name="connsiteY4" fmla="*/ 304038 h 1158240"/>
              <a:gd name="connsiteX5" fmla="*/ 36576 w 784098"/>
              <a:gd name="connsiteY5" fmla="*/ 131826 h 1158240"/>
              <a:gd name="connsiteX6" fmla="*/ 0 w 784098"/>
              <a:gd name="connsiteY6" fmla="*/ 0 h 1158240"/>
              <a:gd name="connsiteX0" fmla="*/ 784098 w 784098"/>
              <a:gd name="connsiteY0" fmla="*/ 1158240 h 1158240"/>
              <a:gd name="connsiteX1" fmla="*/ 612648 w 784098"/>
              <a:gd name="connsiteY1" fmla="*/ 1021080 h 1158240"/>
              <a:gd name="connsiteX2" fmla="*/ 387858 w 784098"/>
              <a:gd name="connsiteY2" fmla="*/ 769620 h 1158240"/>
              <a:gd name="connsiteX3" fmla="*/ 235458 w 784098"/>
              <a:gd name="connsiteY3" fmla="*/ 557784 h 1158240"/>
              <a:gd name="connsiteX4" fmla="*/ 107442 w 784098"/>
              <a:gd name="connsiteY4" fmla="*/ 304038 h 1158240"/>
              <a:gd name="connsiteX5" fmla="*/ 36576 w 784098"/>
              <a:gd name="connsiteY5" fmla="*/ 131826 h 1158240"/>
              <a:gd name="connsiteX6" fmla="*/ 0 w 784098"/>
              <a:gd name="connsiteY6" fmla="*/ 0 h 1158240"/>
              <a:gd name="connsiteX0" fmla="*/ 784098 w 784098"/>
              <a:gd name="connsiteY0" fmla="*/ 1158240 h 1158240"/>
              <a:gd name="connsiteX1" fmla="*/ 609600 w 784098"/>
              <a:gd name="connsiteY1" fmla="*/ 1005840 h 1158240"/>
              <a:gd name="connsiteX2" fmla="*/ 387858 w 784098"/>
              <a:gd name="connsiteY2" fmla="*/ 769620 h 1158240"/>
              <a:gd name="connsiteX3" fmla="*/ 235458 w 784098"/>
              <a:gd name="connsiteY3" fmla="*/ 557784 h 1158240"/>
              <a:gd name="connsiteX4" fmla="*/ 107442 w 784098"/>
              <a:gd name="connsiteY4" fmla="*/ 304038 h 1158240"/>
              <a:gd name="connsiteX5" fmla="*/ 36576 w 784098"/>
              <a:gd name="connsiteY5" fmla="*/ 131826 h 1158240"/>
              <a:gd name="connsiteX6" fmla="*/ 0 w 784098"/>
              <a:gd name="connsiteY6" fmla="*/ 0 h 1158240"/>
              <a:gd name="connsiteX0" fmla="*/ 771906 w 771906"/>
              <a:gd name="connsiteY0" fmla="*/ 1161288 h 1161288"/>
              <a:gd name="connsiteX1" fmla="*/ 609600 w 771906"/>
              <a:gd name="connsiteY1" fmla="*/ 1005840 h 1161288"/>
              <a:gd name="connsiteX2" fmla="*/ 387858 w 771906"/>
              <a:gd name="connsiteY2" fmla="*/ 769620 h 1161288"/>
              <a:gd name="connsiteX3" fmla="*/ 235458 w 771906"/>
              <a:gd name="connsiteY3" fmla="*/ 557784 h 1161288"/>
              <a:gd name="connsiteX4" fmla="*/ 107442 w 771906"/>
              <a:gd name="connsiteY4" fmla="*/ 304038 h 1161288"/>
              <a:gd name="connsiteX5" fmla="*/ 36576 w 771906"/>
              <a:gd name="connsiteY5" fmla="*/ 131826 h 1161288"/>
              <a:gd name="connsiteX6" fmla="*/ 0 w 771906"/>
              <a:gd name="connsiteY6" fmla="*/ 0 h 1161288"/>
              <a:gd name="connsiteX0" fmla="*/ 765810 w 765810"/>
              <a:gd name="connsiteY0" fmla="*/ 1143000 h 1143000"/>
              <a:gd name="connsiteX1" fmla="*/ 609600 w 765810"/>
              <a:gd name="connsiteY1" fmla="*/ 1005840 h 1143000"/>
              <a:gd name="connsiteX2" fmla="*/ 387858 w 765810"/>
              <a:gd name="connsiteY2" fmla="*/ 769620 h 1143000"/>
              <a:gd name="connsiteX3" fmla="*/ 235458 w 765810"/>
              <a:gd name="connsiteY3" fmla="*/ 557784 h 1143000"/>
              <a:gd name="connsiteX4" fmla="*/ 107442 w 765810"/>
              <a:gd name="connsiteY4" fmla="*/ 304038 h 1143000"/>
              <a:gd name="connsiteX5" fmla="*/ 36576 w 765810"/>
              <a:gd name="connsiteY5" fmla="*/ 131826 h 1143000"/>
              <a:gd name="connsiteX6" fmla="*/ 0 w 765810"/>
              <a:gd name="connsiteY6" fmla="*/ 0 h 1143000"/>
              <a:gd name="connsiteX0" fmla="*/ 790194 w 790194"/>
              <a:gd name="connsiteY0" fmla="*/ 1155192 h 1155192"/>
              <a:gd name="connsiteX1" fmla="*/ 609600 w 790194"/>
              <a:gd name="connsiteY1" fmla="*/ 1005840 h 1155192"/>
              <a:gd name="connsiteX2" fmla="*/ 387858 w 790194"/>
              <a:gd name="connsiteY2" fmla="*/ 769620 h 1155192"/>
              <a:gd name="connsiteX3" fmla="*/ 235458 w 790194"/>
              <a:gd name="connsiteY3" fmla="*/ 557784 h 1155192"/>
              <a:gd name="connsiteX4" fmla="*/ 107442 w 790194"/>
              <a:gd name="connsiteY4" fmla="*/ 304038 h 1155192"/>
              <a:gd name="connsiteX5" fmla="*/ 36576 w 790194"/>
              <a:gd name="connsiteY5" fmla="*/ 131826 h 1155192"/>
              <a:gd name="connsiteX6" fmla="*/ 0 w 790194"/>
              <a:gd name="connsiteY6" fmla="*/ 0 h 1155192"/>
              <a:gd name="connsiteX0" fmla="*/ 790194 w 790194"/>
              <a:gd name="connsiteY0" fmla="*/ 1155192 h 1155192"/>
              <a:gd name="connsiteX1" fmla="*/ 609600 w 790194"/>
              <a:gd name="connsiteY1" fmla="*/ 1005840 h 1155192"/>
              <a:gd name="connsiteX2" fmla="*/ 387858 w 790194"/>
              <a:gd name="connsiteY2" fmla="*/ 769620 h 1155192"/>
              <a:gd name="connsiteX3" fmla="*/ 235458 w 790194"/>
              <a:gd name="connsiteY3" fmla="*/ 557784 h 1155192"/>
              <a:gd name="connsiteX4" fmla="*/ 107442 w 790194"/>
              <a:gd name="connsiteY4" fmla="*/ 304038 h 1155192"/>
              <a:gd name="connsiteX5" fmla="*/ 0 w 790194"/>
              <a:gd name="connsiteY5" fmla="*/ 0 h 115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194" h="1155192">
                <a:moveTo>
                  <a:pt x="790194" y="1155192"/>
                </a:moveTo>
                <a:lnTo>
                  <a:pt x="609600" y="1005840"/>
                </a:lnTo>
                <a:lnTo>
                  <a:pt x="387858" y="769620"/>
                </a:lnTo>
                <a:lnTo>
                  <a:pt x="235458" y="557784"/>
                </a:lnTo>
                <a:lnTo>
                  <a:pt x="107442" y="304038"/>
                </a:lnTo>
                <a:cubicBezTo>
                  <a:pt x="68199" y="211074"/>
                  <a:pt x="22384" y="63341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6" name="フリーフォーム 1055"/>
          <p:cNvSpPr/>
          <p:nvPr/>
        </p:nvSpPr>
        <p:spPr>
          <a:xfrm>
            <a:off x="3064320" y="4287246"/>
            <a:ext cx="164842" cy="1059960"/>
          </a:xfrm>
          <a:custGeom>
            <a:avLst/>
            <a:gdLst>
              <a:gd name="connsiteX0" fmla="*/ 177583 w 177583"/>
              <a:gd name="connsiteY0" fmla="*/ 0 h 1379220"/>
              <a:gd name="connsiteX1" fmla="*/ 86143 w 177583"/>
              <a:gd name="connsiteY1" fmla="*/ 278130 h 1379220"/>
              <a:gd name="connsiteX2" fmla="*/ 2323 w 177583"/>
              <a:gd name="connsiteY2" fmla="*/ 704850 h 1379220"/>
              <a:gd name="connsiteX3" fmla="*/ 25183 w 177583"/>
              <a:gd name="connsiteY3" fmla="*/ 1143000 h 1379220"/>
              <a:gd name="connsiteX4" fmla="*/ 44233 w 177583"/>
              <a:gd name="connsiteY4" fmla="*/ 1379220 h 1379220"/>
              <a:gd name="connsiteX0" fmla="*/ 177757 w 177757"/>
              <a:gd name="connsiteY0" fmla="*/ 0 h 1385316"/>
              <a:gd name="connsiteX1" fmla="*/ 86317 w 177757"/>
              <a:gd name="connsiteY1" fmla="*/ 278130 h 1385316"/>
              <a:gd name="connsiteX2" fmla="*/ 2497 w 177757"/>
              <a:gd name="connsiteY2" fmla="*/ 704850 h 1385316"/>
              <a:gd name="connsiteX3" fmla="*/ 25357 w 177757"/>
              <a:gd name="connsiteY3" fmla="*/ 1143000 h 1385316"/>
              <a:gd name="connsiteX4" fmla="*/ 59647 w 177757"/>
              <a:gd name="connsiteY4" fmla="*/ 1385316 h 1385316"/>
              <a:gd name="connsiteX0" fmla="*/ 177757 w 177757"/>
              <a:gd name="connsiteY0" fmla="*/ 0 h 1143000"/>
              <a:gd name="connsiteX1" fmla="*/ 86317 w 177757"/>
              <a:gd name="connsiteY1" fmla="*/ 278130 h 1143000"/>
              <a:gd name="connsiteX2" fmla="*/ 2497 w 177757"/>
              <a:gd name="connsiteY2" fmla="*/ 704850 h 1143000"/>
              <a:gd name="connsiteX3" fmla="*/ 25357 w 177757"/>
              <a:gd name="connsiteY3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57" h="1143000">
                <a:moveTo>
                  <a:pt x="177757" y="0"/>
                </a:moveTo>
                <a:cubicBezTo>
                  <a:pt x="146642" y="80327"/>
                  <a:pt x="115527" y="160655"/>
                  <a:pt x="86317" y="278130"/>
                </a:cubicBezTo>
                <a:cubicBezTo>
                  <a:pt x="57107" y="395605"/>
                  <a:pt x="12657" y="560705"/>
                  <a:pt x="2497" y="704850"/>
                </a:cubicBezTo>
                <a:cubicBezTo>
                  <a:pt x="-7663" y="848995"/>
                  <a:pt x="15832" y="1029589"/>
                  <a:pt x="25357" y="1143000"/>
                </a:cubicBezTo>
              </a:path>
            </a:pathLst>
          </a:cu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7" name="フリーフォーム 1056"/>
          <p:cNvSpPr/>
          <p:nvPr/>
        </p:nvSpPr>
        <p:spPr>
          <a:xfrm>
            <a:off x="4093417" y="3778465"/>
            <a:ext cx="955345" cy="1819598"/>
          </a:xfrm>
          <a:custGeom>
            <a:avLst/>
            <a:gdLst>
              <a:gd name="connsiteX0" fmla="*/ 1089660 w 1089660"/>
              <a:gd name="connsiteY0" fmla="*/ 0 h 1383030"/>
              <a:gd name="connsiteX1" fmla="*/ 883920 w 1089660"/>
              <a:gd name="connsiteY1" fmla="*/ 72390 h 1383030"/>
              <a:gd name="connsiteX2" fmla="*/ 720090 w 1089660"/>
              <a:gd name="connsiteY2" fmla="*/ 148590 h 1383030"/>
              <a:gd name="connsiteX3" fmla="*/ 544830 w 1089660"/>
              <a:gd name="connsiteY3" fmla="*/ 278130 h 1383030"/>
              <a:gd name="connsiteX4" fmla="*/ 369570 w 1089660"/>
              <a:gd name="connsiteY4" fmla="*/ 457200 h 1383030"/>
              <a:gd name="connsiteX5" fmla="*/ 220980 w 1089660"/>
              <a:gd name="connsiteY5" fmla="*/ 613410 h 1383030"/>
              <a:gd name="connsiteX6" fmla="*/ 76200 w 1089660"/>
              <a:gd name="connsiteY6" fmla="*/ 944880 h 1383030"/>
              <a:gd name="connsiteX7" fmla="*/ 19050 w 1089660"/>
              <a:gd name="connsiteY7" fmla="*/ 1165860 h 1383030"/>
              <a:gd name="connsiteX8" fmla="*/ 0 w 1089660"/>
              <a:gd name="connsiteY8" fmla="*/ 1383030 h 1383030"/>
              <a:gd name="connsiteX0" fmla="*/ 1089660 w 1089660"/>
              <a:gd name="connsiteY0" fmla="*/ 0 h 1383030"/>
              <a:gd name="connsiteX1" fmla="*/ 883920 w 1089660"/>
              <a:gd name="connsiteY1" fmla="*/ 72390 h 1383030"/>
              <a:gd name="connsiteX2" fmla="*/ 720090 w 1089660"/>
              <a:gd name="connsiteY2" fmla="*/ 148590 h 1383030"/>
              <a:gd name="connsiteX3" fmla="*/ 544830 w 1089660"/>
              <a:gd name="connsiteY3" fmla="*/ 278130 h 1383030"/>
              <a:gd name="connsiteX4" fmla="*/ 369570 w 1089660"/>
              <a:gd name="connsiteY4" fmla="*/ 457200 h 1383030"/>
              <a:gd name="connsiteX5" fmla="*/ 230124 w 1089660"/>
              <a:gd name="connsiteY5" fmla="*/ 634746 h 1383030"/>
              <a:gd name="connsiteX6" fmla="*/ 76200 w 1089660"/>
              <a:gd name="connsiteY6" fmla="*/ 944880 h 1383030"/>
              <a:gd name="connsiteX7" fmla="*/ 19050 w 1089660"/>
              <a:gd name="connsiteY7" fmla="*/ 1165860 h 1383030"/>
              <a:gd name="connsiteX8" fmla="*/ 0 w 1089660"/>
              <a:gd name="connsiteY8" fmla="*/ 1383030 h 1383030"/>
              <a:gd name="connsiteX0" fmla="*/ 1089660 w 1089660"/>
              <a:gd name="connsiteY0" fmla="*/ 0 h 1383030"/>
              <a:gd name="connsiteX1" fmla="*/ 883920 w 1089660"/>
              <a:gd name="connsiteY1" fmla="*/ 72390 h 1383030"/>
              <a:gd name="connsiteX2" fmla="*/ 720090 w 1089660"/>
              <a:gd name="connsiteY2" fmla="*/ 148590 h 1383030"/>
              <a:gd name="connsiteX3" fmla="*/ 544830 w 1089660"/>
              <a:gd name="connsiteY3" fmla="*/ 278130 h 1383030"/>
              <a:gd name="connsiteX4" fmla="*/ 369570 w 1089660"/>
              <a:gd name="connsiteY4" fmla="*/ 457200 h 1383030"/>
              <a:gd name="connsiteX5" fmla="*/ 230124 w 1089660"/>
              <a:gd name="connsiteY5" fmla="*/ 634746 h 1383030"/>
              <a:gd name="connsiteX6" fmla="*/ 76200 w 1089660"/>
              <a:gd name="connsiteY6" fmla="*/ 944880 h 1383030"/>
              <a:gd name="connsiteX7" fmla="*/ 28194 w 1089660"/>
              <a:gd name="connsiteY7" fmla="*/ 1165860 h 1383030"/>
              <a:gd name="connsiteX8" fmla="*/ 0 w 1089660"/>
              <a:gd name="connsiteY8" fmla="*/ 1383030 h 1383030"/>
              <a:gd name="connsiteX0" fmla="*/ 1089660 w 1089660"/>
              <a:gd name="connsiteY0" fmla="*/ 0 h 1383030"/>
              <a:gd name="connsiteX1" fmla="*/ 883920 w 1089660"/>
              <a:gd name="connsiteY1" fmla="*/ 72390 h 1383030"/>
              <a:gd name="connsiteX2" fmla="*/ 720090 w 1089660"/>
              <a:gd name="connsiteY2" fmla="*/ 148590 h 1383030"/>
              <a:gd name="connsiteX3" fmla="*/ 544830 w 1089660"/>
              <a:gd name="connsiteY3" fmla="*/ 278130 h 1383030"/>
              <a:gd name="connsiteX4" fmla="*/ 369570 w 1089660"/>
              <a:gd name="connsiteY4" fmla="*/ 457200 h 1383030"/>
              <a:gd name="connsiteX5" fmla="*/ 230124 w 1089660"/>
              <a:gd name="connsiteY5" fmla="*/ 634746 h 1383030"/>
              <a:gd name="connsiteX6" fmla="*/ 103632 w 1089660"/>
              <a:gd name="connsiteY6" fmla="*/ 883920 h 1383030"/>
              <a:gd name="connsiteX7" fmla="*/ 28194 w 1089660"/>
              <a:gd name="connsiteY7" fmla="*/ 1165860 h 1383030"/>
              <a:gd name="connsiteX8" fmla="*/ 0 w 1089660"/>
              <a:gd name="connsiteY8" fmla="*/ 1383030 h 1383030"/>
              <a:gd name="connsiteX0" fmla="*/ 1062228 w 1062228"/>
              <a:gd name="connsiteY0" fmla="*/ 0 h 1419606"/>
              <a:gd name="connsiteX1" fmla="*/ 856488 w 1062228"/>
              <a:gd name="connsiteY1" fmla="*/ 72390 h 1419606"/>
              <a:gd name="connsiteX2" fmla="*/ 692658 w 1062228"/>
              <a:gd name="connsiteY2" fmla="*/ 148590 h 1419606"/>
              <a:gd name="connsiteX3" fmla="*/ 517398 w 1062228"/>
              <a:gd name="connsiteY3" fmla="*/ 278130 h 1419606"/>
              <a:gd name="connsiteX4" fmla="*/ 342138 w 1062228"/>
              <a:gd name="connsiteY4" fmla="*/ 457200 h 1419606"/>
              <a:gd name="connsiteX5" fmla="*/ 202692 w 1062228"/>
              <a:gd name="connsiteY5" fmla="*/ 634746 h 1419606"/>
              <a:gd name="connsiteX6" fmla="*/ 76200 w 1062228"/>
              <a:gd name="connsiteY6" fmla="*/ 883920 h 1419606"/>
              <a:gd name="connsiteX7" fmla="*/ 762 w 1062228"/>
              <a:gd name="connsiteY7" fmla="*/ 1165860 h 1419606"/>
              <a:gd name="connsiteX8" fmla="*/ 0 w 1062228"/>
              <a:gd name="connsiteY8" fmla="*/ 1419606 h 1419606"/>
              <a:gd name="connsiteX0" fmla="*/ 1062228 w 1062228"/>
              <a:gd name="connsiteY0" fmla="*/ 0 h 1419606"/>
              <a:gd name="connsiteX1" fmla="*/ 856488 w 1062228"/>
              <a:gd name="connsiteY1" fmla="*/ 72390 h 1419606"/>
              <a:gd name="connsiteX2" fmla="*/ 692658 w 1062228"/>
              <a:gd name="connsiteY2" fmla="*/ 148590 h 1419606"/>
              <a:gd name="connsiteX3" fmla="*/ 517398 w 1062228"/>
              <a:gd name="connsiteY3" fmla="*/ 278130 h 1419606"/>
              <a:gd name="connsiteX4" fmla="*/ 342138 w 1062228"/>
              <a:gd name="connsiteY4" fmla="*/ 457200 h 1419606"/>
              <a:gd name="connsiteX5" fmla="*/ 202692 w 1062228"/>
              <a:gd name="connsiteY5" fmla="*/ 634746 h 1419606"/>
              <a:gd name="connsiteX6" fmla="*/ 76200 w 1062228"/>
              <a:gd name="connsiteY6" fmla="*/ 883920 h 1419606"/>
              <a:gd name="connsiteX7" fmla="*/ 12954 w 1062228"/>
              <a:gd name="connsiteY7" fmla="*/ 1181100 h 1419606"/>
              <a:gd name="connsiteX8" fmla="*/ 0 w 1062228"/>
              <a:gd name="connsiteY8" fmla="*/ 1419606 h 1419606"/>
              <a:gd name="connsiteX0" fmla="*/ 1062228 w 1062228"/>
              <a:gd name="connsiteY0" fmla="*/ 0 h 1419606"/>
              <a:gd name="connsiteX1" fmla="*/ 856488 w 1062228"/>
              <a:gd name="connsiteY1" fmla="*/ 72390 h 1419606"/>
              <a:gd name="connsiteX2" fmla="*/ 692658 w 1062228"/>
              <a:gd name="connsiteY2" fmla="*/ 148590 h 1419606"/>
              <a:gd name="connsiteX3" fmla="*/ 517398 w 1062228"/>
              <a:gd name="connsiteY3" fmla="*/ 278130 h 1419606"/>
              <a:gd name="connsiteX4" fmla="*/ 342138 w 1062228"/>
              <a:gd name="connsiteY4" fmla="*/ 457200 h 1419606"/>
              <a:gd name="connsiteX5" fmla="*/ 202692 w 1062228"/>
              <a:gd name="connsiteY5" fmla="*/ 634746 h 1419606"/>
              <a:gd name="connsiteX6" fmla="*/ 76200 w 1062228"/>
              <a:gd name="connsiteY6" fmla="*/ 883920 h 1419606"/>
              <a:gd name="connsiteX7" fmla="*/ 9906 w 1062228"/>
              <a:gd name="connsiteY7" fmla="*/ 1208532 h 1419606"/>
              <a:gd name="connsiteX8" fmla="*/ 0 w 1062228"/>
              <a:gd name="connsiteY8" fmla="*/ 1419606 h 1419606"/>
              <a:gd name="connsiteX0" fmla="*/ 1062228 w 1062228"/>
              <a:gd name="connsiteY0" fmla="*/ 0 h 1419606"/>
              <a:gd name="connsiteX1" fmla="*/ 856488 w 1062228"/>
              <a:gd name="connsiteY1" fmla="*/ 72390 h 1419606"/>
              <a:gd name="connsiteX2" fmla="*/ 692658 w 1062228"/>
              <a:gd name="connsiteY2" fmla="*/ 148590 h 1419606"/>
              <a:gd name="connsiteX3" fmla="*/ 517398 w 1062228"/>
              <a:gd name="connsiteY3" fmla="*/ 278130 h 1419606"/>
              <a:gd name="connsiteX4" fmla="*/ 342138 w 1062228"/>
              <a:gd name="connsiteY4" fmla="*/ 457200 h 1419606"/>
              <a:gd name="connsiteX5" fmla="*/ 214884 w 1062228"/>
              <a:gd name="connsiteY5" fmla="*/ 668274 h 1419606"/>
              <a:gd name="connsiteX6" fmla="*/ 76200 w 1062228"/>
              <a:gd name="connsiteY6" fmla="*/ 883920 h 1419606"/>
              <a:gd name="connsiteX7" fmla="*/ 9906 w 1062228"/>
              <a:gd name="connsiteY7" fmla="*/ 1208532 h 1419606"/>
              <a:gd name="connsiteX8" fmla="*/ 0 w 1062228"/>
              <a:gd name="connsiteY8" fmla="*/ 1419606 h 1419606"/>
              <a:gd name="connsiteX0" fmla="*/ 1062228 w 1062228"/>
              <a:gd name="connsiteY0" fmla="*/ 0 h 1419606"/>
              <a:gd name="connsiteX1" fmla="*/ 856488 w 1062228"/>
              <a:gd name="connsiteY1" fmla="*/ 72390 h 1419606"/>
              <a:gd name="connsiteX2" fmla="*/ 692658 w 1062228"/>
              <a:gd name="connsiteY2" fmla="*/ 148590 h 1419606"/>
              <a:gd name="connsiteX3" fmla="*/ 517398 w 1062228"/>
              <a:gd name="connsiteY3" fmla="*/ 278130 h 1419606"/>
              <a:gd name="connsiteX4" fmla="*/ 342138 w 1062228"/>
              <a:gd name="connsiteY4" fmla="*/ 457200 h 1419606"/>
              <a:gd name="connsiteX5" fmla="*/ 214884 w 1062228"/>
              <a:gd name="connsiteY5" fmla="*/ 668274 h 1419606"/>
              <a:gd name="connsiteX6" fmla="*/ 79248 w 1062228"/>
              <a:gd name="connsiteY6" fmla="*/ 944880 h 1419606"/>
              <a:gd name="connsiteX7" fmla="*/ 9906 w 1062228"/>
              <a:gd name="connsiteY7" fmla="*/ 1208532 h 1419606"/>
              <a:gd name="connsiteX8" fmla="*/ 0 w 1062228"/>
              <a:gd name="connsiteY8" fmla="*/ 1419606 h 1419606"/>
              <a:gd name="connsiteX0" fmla="*/ 1062228 w 1062228"/>
              <a:gd name="connsiteY0" fmla="*/ 0 h 1419606"/>
              <a:gd name="connsiteX1" fmla="*/ 856488 w 1062228"/>
              <a:gd name="connsiteY1" fmla="*/ 72390 h 1419606"/>
              <a:gd name="connsiteX2" fmla="*/ 692658 w 1062228"/>
              <a:gd name="connsiteY2" fmla="*/ 148590 h 1419606"/>
              <a:gd name="connsiteX3" fmla="*/ 517398 w 1062228"/>
              <a:gd name="connsiteY3" fmla="*/ 278130 h 1419606"/>
              <a:gd name="connsiteX4" fmla="*/ 342138 w 1062228"/>
              <a:gd name="connsiteY4" fmla="*/ 457200 h 1419606"/>
              <a:gd name="connsiteX5" fmla="*/ 214884 w 1062228"/>
              <a:gd name="connsiteY5" fmla="*/ 668274 h 1419606"/>
              <a:gd name="connsiteX6" fmla="*/ 79248 w 1062228"/>
              <a:gd name="connsiteY6" fmla="*/ 944880 h 1419606"/>
              <a:gd name="connsiteX7" fmla="*/ 25146 w 1062228"/>
              <a:gd name="connsiteY7" fmla="*/ 1220724 h 1419606"/>
              <a:gd name="connsiteX8" fmla="*/ 0 w 1062228"/>
              <a:gd name="connsiteY8" fmla="*/ 1419606 h 1419606"/>
              <a:gd name="connsiteX0" fmla="*/ 1037082 w 1037082"/>
              <a:gd name="connsiteY0" fmla="*/ 0 h 1450086"/>
              <a:gd name="connsiteX1" fmla="*/ 831342 w 1037082"/>
              <a:gd name="connsiteY1" fmla="*/ 72390 h 1450086"/>
              <a:gd name="connsiteX2" fmla="*/ 667512 w 1037082"/>
              <a:gd name="connsiteY2" fmla="*/ 148590 h 1450086"/>
              <a:gd name="connsiteX3" fmla="*/ 492252 w 1037082"/>
              <a:gd name="connsiteY3" fmla="*/ 278130 h 1450086"/>
              <a:gd name="connsiteX4" fmla="*/ 316992 w 1037082"/>
              <a:gd name="connsiteY4" fmla="*/ 457200 h 1450086"/>
              <a:gd name="connsiteX5" fmla="*/ 189738 w 1037082"/>
              <a:gd name="connsiteY5" fmla="*/ 668274 h 1450086"/>
              <a:gd name="connsiteX6" fmla="*/ 54102 w 1037082"/>
              <a:gd name="connsiteY6" fmla="*/ 944880 h 1450086"/>
              <a:gd name="connsiteX7" fmla="*/ 0 w 1037082"/>
              <a:gd name="connsiteY7" fmla="*/ 1220724 h 1450086"/>
              <a:gd name="connsiteX8" fmla="*/ 2286 w 1037082"/>
              <a:gd name="connsiteY8" fmla="*/ 1450086 h 1450086"/>
              <a:gd name="connsiteX0" fmla="*/ 1037082 w 1037082"/>
              <a:gd name="connsiteY0" fmla="*/ 0 h 1962150"/>
              <a:gd name="connsiteX1" fmla="*/ 831342 w 1037082"/>
              <a:gd name="connsiteY1" fmla="*/ 72390 h 1962150"/>
              <a:gd name="connsiteX2" fmla="*/ 667512 w 1037082"/>
              <a:gd name="connsiteY2" fmla="*/ 148590 h 1962150"/>
              <a:gd name="connsiteX3" fmla="*/ 492252 w 1037082"/>
              <a:gd name="connsiteY3" fmla="*/ 278130 h 1962150"/>
              <a:gd name="connsiteX4" fmla="*/ 316992 w 1037082"/>
              <a:gd name="connsiteY4" fmla="*/ 457200 h 1962150"/>
              <a:gd name="connsiteX5" fmla="*/ 189738 w 1037082"/>
              <a:gd name="connsiteY5" fmla="*/ 668274 h 1962150"/>
              <a:gd name="connsiteX6" fmla="*/ 54102 w 1037082"/>
              <a:gd name="connsiteY6" fmla="*/ 944880 h 1962150"/>
              <a:gd name="connsiteX7" fmla="*/ 0 w 1037082"/>
              <a:gd name="connsiteY7" fmla="*/ 1220724 h 1962150"/>
              <a:gd name="connsiteX8" fmla="*/ 154686 w 1037082"/>
              <a:gd name="connsiteY8" fmla="*/ 1962150 h 1962150"/>
              <a:gd name="connsiteX0" fmla="*/ 1037082 w 1037082"/>
              <a:gd name="connsiteY0" fmla="*/ 0 h 1962150"/>
              <a:gd name="connsiteX1" fmla="*/ 831342 w 1037082"/>
              <a:gd name="connsiteY1" fmla="*/ 72390 h 1962150"/>
              <a:gd name="connsiteX2" fmla="*/ 667512 w 1037082"/>
              <a:gd name="connsiteY2" fmla="*/ 148590 h 1962150"/>
              <a:gd name="connsiteX3" fmla="*/ 492252 w 1037082"/>
              <a:gd name="connsiteY3" fmla="*/ 278130 h 1962150"/>
              <a:gd name="connsiteX4" fmla="*/ 316992 w 1037082"/>
              <a:gd name="connsiteY4" fmla="*/ 457200 h 1962150"/>
              <a:gd name="connsiteX5" fmla="*/ 189738 w 1037082"/>
              <a:gd name="connsiteY5" fmla="*/ 668274 h 1962150"/>
              <a:gd name="connsiteX6" fmla="*/ 54102 w 1037082"/>
              <a:gd name="connsiteY6" fmla="*/ 944880 h 1962150"/>
              <a:gd name="connsiteX7" fmla="*/ 0 w 1037082"/>
              <a:gd name="connsiteY7" fmla="*/ 1220724 h 1962150"/>
              <a:gd name="connsiteX8" fmla="*/ 42672 w 1037082"/>
              <a:gd name="connsiteY8" fmla="*/ 1675638 h 1962150"/>
              <a:gd name="connsiteX9" fmla="*/ 154686 w 1037082"/>
              <a:gd name="connsiteY9" fmla="*/ 1962150 h 1962150"/>
              <a:gd name="connsiteX0" fmla="*/ 1044000 w 1044000"/>
              <a:gd name="connsiteY0" fmla="*/ 0 h 1962150"/>
              <a:gd name="connsiteX1" fmla="*/ 838260 w 1044000"/>
              <a:gd name="connsiteY1" fmla="*/ 72390 h 1962150"/>
              <a:gd name="connsiteX2" fmla="*/ 674430 w 1044000"/>
              <a:gd name="connsiteY2" fmla="*/ 148590 h 1962150"/>
              <a:gd name="connsiteX3" fmla="*/ 499170 w 1044000"/>
              <a:gd name="connsiteY3" fmla="*/ 278130 h 1962150"/>
              <a:gd name="connsiteX4" fmla="*/ 323910 w 1044000"/>
              <a:gd name="connsiteY4" fmla="*/ 457200 h 1962150"/>
              <a:gd name="connsiteX5" fmla="*/ 196656 w 1044000"/>
              <a:gd name="connsiteY5" fmla="*/ 668274 h 1962150"/>
              <a:gd name="connsiteX6" fmla="*/ 61020 w 1044000"/>
              <a:gd name="connsiteY6" fmla="*/ 944880 h 1962150"/>
              <a:gd name="connsiteX7" fmla="*/ 6918 w 1044000"/>
              <a:gd name="connsiteY7" fmla="*/ 1220724 h 1962150"/>
              <a:gd name="connsiteX8" fmla="*/ 3870 w 1044000"/>
              <a:gd name="connsiteY8" fmla="*/ 1447038 h 1962150"/>
              <a:gd name="connsiteX9" fmla="*/ 49590 w 1044000"/>
              <a:gd name="connsiteY9" fmla="*/ 1675638 h 1962150"/>
              <a:gd name="connsiteX10" fmla="*/ 161604 w 1044000"/>
              <a:gd name="connsiteY10" fmla="*/ 1962150 h 1962150"/>
              <a:gd name="connsiteX0" fmla="*/ 1042613 w 1042613"/>
              <a:gd name="connsiteY0" fmla="*/ 0 h 1962150"/>
              <a:gd name="connsiteX1" fmla="*/ 836873 w 1042613"/>
              <a:gd name="connsiteY1" fmla="*/ 72390 h 1962150"/>
              <a:gd name="connsiteX2" fmla="*/ 673043 w 1042613"/>
              <a:gd name="connsiteY2" fmla="*/ 148590 h 1962150"/>
              <a:gd name="connsiteX3" fmla="*/ 497783 w 1042613"/>
              <a:gd name="connsiteY3" fmla="*/ 278130 h 1962150"/>
              <a:gd name="connsiteX4" fmla="*/ 322523 w 1042613"/>
              <a:gd name="connsiteY4" fmla="*/ 457200 h 1962150"/>
              <a:gd name="connsiteX5" fmla="*/ 195269 w 1042613"/>
              <a:gd name="connsiteY5" fmla="*/ 668274 h 1962150"/>
              <a:gd name="connsiteX6" fmla="*/ 59633 w 1042613"/>
              <a:gd name="connsiteY6" fmla="*/ 944880 h 1962150"/>
              <a:gd name="connsiteX7" fmla="*/ 11627 w 1042613"/>
              <a:gd name="connsiteY7" fmla="*/ 1162812 h 1962150"/>
              <a:gd name="connsiteX8" fmla="*/ 2483 w 1042613"/>
              <a:gd name="connsiteY8" fmla="*/ 1447038 h 1962150"/>
              <a:gd name="connsiteX9" fmla="*/ 48203 w 1042613"/>
              <a:gd name="connsiteY9" fmla="*/ 1675638 h 1962150"/>
              <a:gd name="connsiteX10" fmla="*/ 160217 w 1042613"/>
              <a:gd name="connsiteY10" fmla="*/ 1962150 h 1962150"/>
              <a:gd name="connsiteX0" fmla="*/ 1034760 w 1034760"/>
              <a:gd name="connsiteY0" fmla="*/ 0 h 1962150"/>
              <a:gd name="connsiteX1" fmla="*/ 829020 w 1034760"/>
              <a:gd name="connsiteY1" fmla="*/ 72390 h 1962150"/>
              <a:gd name="connsiteX2" fmla="*/ 665190 w 1034760"/>
              <a:gd name="connsiteY2" fmla="*/ 148590 h 1962150"/>
              <a:gd name="connsiteX3" fmla="*/ 489930 w 1034760"/>
              <a:gd name="connsiteY3" fmla="*/ 278130 h 1962150"/>
              <a:gd name="connsiteX4" fmla="*/ 314670 w 1034760"/>
              <a:gd name="connsiteY4" fmla="*/ 457200 h 1962150"/>
              <a:gd name="connsiteX5" fmla="*/ 187416 w 1034760"/>
              <a:gd name="connsiteY5" fmla="*/ 668274 h 1962150"/>
              <a:gd name="connsiteX6" fmla="*/ 51780 w 1034760"/>
              <a:gd name="connsiteY6" fmla="*/ 944880 h 1962150"/>
              <a:gd name="connsiteX7" fmla="*/ 3774 w 1034760"/>
              <a:gd name="connsiteY7" fmla="*/ 1162812 h 1962150"/>
              <a:gd name="connsiteX8" fmla="*/ 6822 w 1034760"/>
              <a:gd name="connsiteY8" fmla="*/ 1450086 h 1962150"/>
              <a:gd name="connsiteX9" fmla="*/ 40350 w 1034760"/>
              <a:gd name="connsiteY9" fmla="*/ 1675638 h 1962150"/>
              <a:gd name="connsiteX10" fmla="*/ 152364 w 1034760"/>
              <a:gd name="connsiteY10" fmla="*/ 1962150 h 1962150"/>
              <a:gd name="connsiteX0" fmla="*/ 1034760 w 1034760"/>
              <a:gd name="connsiteY0" fmla="*/ 0 h 1962150"/>
              <a:gd name="connsiteX1" fmla="*/ 829020 w 1034760"/>
              <a:gd name="connsiteY1" fmla="*/ 72390 h 1962150"/>
              <a:gd name="connsiteX2" fmla="*/ 665190 w 1034760"/>
              <a:gd name="connsiteY2" fmla="*/ 148590 h 1962150"/>
              <a:gd name="connsiteX3" fmla="*/ 489930 w 1034760"/>
              <a:gd name="connsiteY3" fmla="*/ 278130 h 1962150"/>
              <a:gd name="connsiteX4" fmla="*/ 314670 w 1034760"/>
              <a:gd name="connsiteY4" fmla="*/ 457200 h 1962150"/>
              <a:gd name="connsiteX5" fmla="*/ 187416 w 1034760"/>
              <a:gd name="connsiteY5" fmla="*/ 668274 h 1962150"/>
              <a:gd name="connsiteX6" fmla="*/ 51780 w 1034760"/>
              <a:gd name="connsiteY6" fmla="*/ 944880 h 1962150"/>
              <a:gd name="connsiteX7" fmla="*/ 3774 w 1034760"/>
              <a:gd name="connsiteY7" fmla="*/ 1162812 h 1962150"/>
              <a:gd name="connsiteX8" fmla="*/ 6822 w 1034760"/>
              <a:gd name="connsiteY8" fmla="*/ 1450086 h 1962150"/>
              <a:gd name="connsiteX9" fmla="*/ 40350 w 1034760"/>
              <a:gd name="connsiteY9" fmla="*/ 1675638 h 1962150"/>
              <a:gd name="connsiteX10" fmla="*/ 167604 w 1034760"/>
              <a:gd name="connsiteY10" fmla="*/ 1962150 h 1962150"/>
              <a:gd name="connsiteX0" fmla="*/ 1034760 w 1034760"/>
              <a:gd name="connsiteY0" fmla="*/ 0 h 1962150"/>
              <a:gd name="connsiteX1" fmla="*/ 829020 w 1034760"/>
              <a:gd name="connsiteY1" fmla="*/ 72390 h 1962150"/>
              <a:gd name="connsiteX2" fmla="*/ 665190 w 1034760"/>
              <a:gd name="connsiteY2" fmla="*/ 148590 h 1962150"/>
              <a:gd name="connsiteX3" fmla="*/ 489930 w 1034760"/>
              <a:gd name="connsiteY3" fmla="*/ 278130 h 1962150"/>
              <a:gd name="connsiteX4" fmla="*/ 314670 w 1034760"/>
              <a:gd name="connsiteY4" fmla="*/ 457200 h 1962150"/>
              <a:gd name="connsiteX5" fmla="*/ 187416 w 1034760"/>
              <a:gd name="connsiteY5" fmla="*/ 668274 h 1962150"/>
              <a:gd name="connsiteX6" fmla="*/ 51780 w 1034760"/>
              <a:gd name="connsiteY6" fmla="*/ 944880 h 1962150"/>
              <a:gd name="connsiteX7" fmla="*/ 3774 w 1034760"/>
              <a:gd name="connsiteY7" fmla="*/ 1162812 h 1962150"/>
              <a:gd name="connsiteX8" fmla="*/ 6822 w 1034760"/>
              <a:gd name="connsiteY8" fmla="*/ 1450086 h 1962150"/>
              <a:gd name="connsiteX9" fmla="*/ 40350 w 1034760"/>
              <a:gd name="connsiteY9" fmla="*/ 1675638 h 1962150"/>
              <a:gd name="connsiteX10" fmla="*/ 86069 w 1034760"/>
              <a:gd name="connsiteY10" fmla="*/ 1812798 h 1962150"/>
              <a:gd name="connsiteX11" fmla="*/ 167604 w 1034760"/>
              <a:gd name="connsiteY11" fmla="*/ 1962150 h 1962150"/>
              <a:gd name="connsiteX0" fmla="*/ 1034760 w 1034760"/>
              <a:gd name="connsiteY0" fmla="*/ 0 h 1962150"/>
              <a:gd name="connsiteX1" fmla="*/ 829020 w 1034760"/>
              <a:gd name="connsiteY1" fmla="*/ 72390 h 1962150"/>
              <a:gd name="connsiteX2" fmla="*/ 665190 w 1034760"/>
              <a:gd name="connsiteY2" fmla="*/ 148590 h 1962150"/>
              <a:gd name="connsiteX3" fmla="*/ 489930 w 1034760"/>
              <a:gd name="connsiteY3" fmla="*/ 278130 h 1962150"/>
              <a:gd name="connsiteX4" fmla="*/ 314670 w 1034760"/>
              <a:gd name="connsiteY4" fmla="*/ 457200 h 1962150"/>
              <a:gd name="connsiteX5" fmla="*/ 187416 w 1034760"/>
              <a:gd name="connsiteY5" fmla="*/ 668274 h 1962150"/>
              <a:gd name="connsiteX6" fmla="*/ 51780 w 1034760"/>
              <a:gd name="connsiteY6" fmla="*/ 944880 h 1962150"/>
              <a:gd name="connsiteX7" fmla="*/ 3774 w 1034760"/>
              <a:gd name="connsiteY7" fmla="*/ 1211580 h 1962150"/>
              <a:gd name="connsiteX8" fmla="*/ 6822 w 1034760"/>
              <a:gd name="connsiteY8" fmla="*/ 1450086 h 1962150"/>
              <a:gd name="connsiteX9" fmla="*/ 40350 w 1034760"/>
              <a:gd name="connsiteY9" fmla="*/ 1675638 h 1962150"/>
              <a:gd name="connsiteX10" fmla="*/ 86069 w 1034760"/>
              <a:gd name="connsiteY10" fmla="*/ 1812798 h 1962150"/>
              <a:gd name="connsiteX11" fmla="*/ 167604 w 1034760"/>
              <a:gd name="connsiteY11" fmla="*/ 1962150 h 1962150"/>
              <a:gd name="connsiteX0" fmla="*/ 1034760 w 1034760"/>
              <a:gd name="connsiteY0" fmla="*/ 0 h 1962150"/>
              <a:gd name="connsiteX1" fmla="*/ 829020 w 1034760"/>
              <a:gd name="connsiteY1" fmla="*/ 72390 h 1962150"/>
              <a:gd name="connsiteX2" fmla="*/ 665190 w 1034760"/>
              <a:gd name="connsiteY2" fmla="*/ 148590 h 1962150"/>
              <a:gd name="connsiteX3" fmla="*/ 489930 w 1034760"/>
              <a:gd name="connsiteY3" fmla="*/ 278130 h 1962150"/>
              <a:gd name="connsiteX4" fmla="*/ 314670 w 1034760"/>
              <a:gd name="connsiteY4" fmla="*/ 457200 h 1962150"/>
              <a:gd name="connsiteX5" fmla="*/ 170117 w 1034760"/>
              <a:gd name="connsiteY5" fmla="*/ 663948 h 1962150"/>
              <a:gd name="connsiteX6" fmla="*/ 51780 w 1034760"/>
              <a:gd name="connsiteY6" fmla="*/ 944880 h 1962150"/>
              <a:gd name="connsiteX7" fmla="*/ 3774 w 1034760"/>
              <a:gd name="connsiteY7" fmla="*/ 1211580 h 1962150"/>
              <a:gd name="connsiteX8" fmla="*/ 6822 w 1034760"/>
              <a:gd name="connsiteY8" fmla="*/ 1450086 h 1962150"/>
              <a:gd name="connsiteX9" fmla="*/ 40350 w 1034760"/>
              <a:gd name="connsiteY9" fmla="*/ 1675638 h 1962150"/>
              <a:gd name="connsiteX10" fmla="*/ 86069 w 1034760"/>
              <a:gd name="connsiteY10" fmla="*/ 1812798 h 1962150"/>
              <a:gd name="connsiteX11" fmla="*/ 167604 w 1034760"/>
              <a:gd name="connsiteY11" fmla="*/ 1962150 h 1962150"/>
              <a:gd name="connsiteX0" fmla="*/ 1034760 w 1034760"/>
              <a:gd name="connsiteY0" fmla="*/ 0 h 1962150"/>
              <a:gd name="connsiteX1" fmla="*/ 829020 w 1034760"/>
              <a:gd name="connsiteY1" fmla="*/ 72390 h 1962150"/>
              <a:gd name="connsiteX2" fmla="*/ 665190 w 1034760"/>
              <a:gd name="connsiteY2" fmla="*/ 148590 h 1962150"/>
              <a:gd name="connsiteX3" fmla="*/ 489930 w 1034760"/>
              <a:gd name="connsiteY3" fmla="*/ 278130 h 1962150"/>
              <a:gd name="connsiteX4" fmla="*/ 314670 w 1034760"/>
              <a:gd name="connsiteY4" fmla="*/ 457200 h 1962150"/>
              <a:gd name="connsiteX5" fmla="*/ 170117 w 1034760"/>
              <a:gd name="connsiteY5" fmla="*/ 663948 h 1962150"/>
              <a:gd name="connsiteX6" fmla="*/ 47455 w 1034760"/>
              <a:gd name="connsiteY6" fmla="*/ 962179 h 1962150"/>
              <a:gd name="connsiteX7" fmla="*/ 3774 w 1034760"/>
              <a:gd name="connsiteY7" fmla="*/ 1211580 h 1962150"/>
              <a:gd name="connsiteX8" fmla="*/ 6822 w 1034760"/>
              <a:gd name="connsiteY8" fmla="*/ 1450086 h 1962150"/>
              <a:gd name="connsiteX9" fmla="*/ 40350 w 1034760"/>
              <a:gd name="connsiteY9" fmla="*/ 1675638 h 1962150"/>
              <a:gd name="connsiteX10" fmla="*/ 86069 w 1034760"/>
              <a:gd name="connsiteY10" fmla="*/ 1812798 h 1962150"/>
              <a:gd name="connsiteX11" fmla="*/ 167604 w 1034760"/>
              <a:gd name="connsiteY11" fmla="*/ 1962150 h 1962150"/>
              <a:gd name="connsiteX0" fmla="*/ 1034760 w 1034760"/>
              <a:gd name="connsiteY0" fmla="*/ 0 h 1962150"/>
              <a:gd name="connsiteX1" fmla="*/ 829020 w 1034760"/>
              <a:gd name="connsiteY1" fmla="*/ 72390 h 1962150"/>
              <a:gd name="connsiteX2" fmla="*/ 665190 w 1034760"/>
              <a:gd name="connsiteY2" fmla="*/ 148590 h 1962150"/>
              <a:gd name="connsiteX3" fmla="*/ 489930 w 1034760"/>
              <a:gd name="connsiteY3" fmla="*/ 278130 h 1962150"/>
              <a:gd name="connsiteX4" fmla="*/ 314670 w 1034760"/>
              <a:gd name="connsiteY4" fmla="*/ 457200 h 1962150"/>
              <a:gd name="connsiteX5" fmla="*/ 170117 w 1034760"/>
              <a:gd name="connsiteY5" fmla="*/ 663948 h 1962150"/>
              <a:gd name="connsiteX6" fmla="*/ 47455 w 1034760"/>
              <a:gd name="connsiteY6" fmla="*/ 962179 h 1962150"/>
              <a:gd name="connsiteX7" fmla="*/ 23865 w 1034760"/>
              <a:gd name="connsiteY7" fmla="*/ 1075542 h 1962150"/>
              <a:gd name="connsiteX8" fmla="*/ 3774 w 1034760"/>
              <a:gd name="connsiteY8" fmla="*/ 1211580 h 1962150"/>
              <a:gd name="connsiteX9" fmla="*/ 6822 w 1034760"/>
              <a:gd name="connsiteY9" fmla="*/ 1450086 h 1962150"/>
              <a:gd name="connsiteX10" fmla="*/ 40350 w 1034760"/>
              <a:gd name="connsiteY10" fmla="*/ 1675638 h 1962150"/>
              <a:gd name="connsiteX11" fmla="*/ 86069 w 1034760"/>
              <a:gd name="connsiteY11" fmla="*/ 1812798 h 1962150"/>
              <a:gd name="connsiteX12" fmla="*/ 167604 w 1034760"/>
              <a:gd name="connsiteY12" fmla="*/ 1962150 h 1962150"/>
              <a:gd name="connsiteX0" fmla="*/ 1034760 w 1034760"/>
              <a:gd name="connsiteY0" fmla="*/ 0 h 1962150"/>
              <a:gd name="connsiteX1" fmla="*/ 829020 w 1034760"/>
              <a:gd name="connsiteY1" fmla="*/ 72390 h 1962150"/>
              <a:gd name="connsiteX2" fmla="*/ 665190 w 1034760"/>
              <a:gd name="connsiteY2" fmla="*/ 148590 h 1962150"/>
              <a:gd name="connsiteX3" fmla="*/ 489930 w 1034760"/>
              <a:gd name="connsiteY3" fmla="*/ 278130 h 1962150"/>
              <a:gd name="connsiteX4" fmla="*/ 314670 w 1034760"/>
              <a:gd name="connsiteY4" fmla="*/ 457200 h 1962150"/>
              <a:gd name="connsiteX5" fmla="*/ 170117 w 1034760"/>
              <a:gd name="connsiteY5" fmla="*/ 663948 h 1962150"/>
              <a:gd name="connsiteX6" fmla="*/ 56104 w 1034760"/>
              <a:gd name="connsiteY6" fmla="*/ 910282 h 1962150"/>
              <a:gd name="connsiteX7" fmla="*/ 23865 w 1034760"/>
              <a:gd name="connsiteY7" fmla="*/ 1075542 h 1962150"/>
              <a:gd name="connsiteX8" fmla="*/ 3774 w 1034760"/>
              <a:gd name="connsiteY8" fmla="*/ 1211580 h 1962150"/>
              <a:gd name="connsiteX9" fmla="*/ 6822 w 1034760"/>
              <a:gd name="connsiteY9" fmla="*/ 1450086 h 1962150"/>
              <a:gd name="connsiteX10" fmla="*/ 40350 w 1034760"/>
              <a:gd name="connsiteY10" fmla="*/ 1675638 h 1962150"/>
              <a:gd name="connsiteX11" fmla="*/ 86069 w 1034760"/>
              <a:gd name="connsiteY11" fmla="*/ 1812798 h 1962150"/>
              <a:gd name="connsiteX12" fmla="*/ 167604 w 1034760"/>
              <a:gd name="connsiteY12" fmla="*/ 1962150 h 1962150"/>
              <a:gd name="connsiteX0" fmla="*/ 1037875 w 1037875"/>
              <a:gd name="connsiteY0" fmla="*/ 0 h 1962150"/>
              <a:gd name="connsiteX1" fmla="*/ 832135 w 1037875"/>
              <a:gd name="connsiteY1" fmla="*/ 72390 h 1962150"/>
              <a:gd name="connsiteX2" fmla="*/ 668305 w 1037875"/>
              <a:gd name="connsiteY2" fmla="*/ 148590 h 1962150"/>
              <a:gd name="connsiteX3" fmla="*/ 493045 w 1037875"/>
              <a:gd name="connsiteY3" fmla="*/ 278130 h 1962150"/>
              <a:gd name="connsiteX4" fmla="*/ 317785 w 1037875"/>
              <a:gd name="connsiteY4" fmla="*/ 457200 h 1962150"/>
              <a:gd name="connsiteX5" fmla="*/ 173232 w 1037875"/>
              <a:gd name="connsiteY5" fmla="*/ 663948 h 1962150"/>
              <a:gd name="connsiteX6" fmla="*/ 59219 w 1037875"/>
              <a:gd name="connsiteY6" fmla="*/ 910282 h 1962150"/>
              <a:gd name="connsiteX7" fmla="*/ 26980 w 1037875"/>
              <a:gd name="connsiteY7" fmla="*/ 1075542 h 1962150"/>
              <a:gd name="connsiteX8" fmla="*/ 2564 w 1037875"/>
              <a:gd name="connsiteY8" fmla="*/ 1267802 h 1962150"/>
              <a:gd name="connsiteX9" fmla="*/ 9937 w 1037875"/>
              <a:gd name="connsiteY9" fmla="*/ 1450086 h 1962150"/>
              <a:gd name="connsiteX10" fmla="*/ 43465 w 1037875"/>
              <a:gd name="connsiteY10" fmla="*/ 1675638 h 1962150"/>
              <a:gd name="connsiteX11" fmla="*/ 89184 w 1037875"/>
              <a:gd name="connsiteY11" fmla="*/ 1812798 h 1962150"/>
              <a:gd name="connsiteX12" fmla="*/ 170719 w 1037875"/>
              <a:gd name="connsiteY12" fmla="*/ 1962150 h 1962150"/>
              <a:gd name="connsiteX0" fmla="*/ 1037875 w 1037875"/>
              <a:gd name="connsiteY0" fmla="*/ 0 h 1962150"/>
              <a:gd name="connsiteX1" fmla="*/ 832135 w 1037875"/>
              <a:gd name="connsiteY1" fmla="*/ 72390 h 1962150"/>
              <a:gd name="connsiteX2" fmla="*/ 668305 w 1037875"/>
              <a:gd name="connsiteY2" fmla="*/ 148590 h 1962150"/>
              <a:gd name="connsiteX3" fmla="*/ 493045 w 1037875"/>
              <a:gd name="connsiteY3" fmla="*/ 278130 h 1962150"/>
              <a:gd name="connsiteX4" fmla="*/ 300486 w 1037875"/>
              <a:gd name="connsiteY4" fmla="*/ 465849 h 1962150"/>
              <a:gd name="connsiteX5" fmla="*/ 173232 w 1037875"/>
              <a:gd name="connsiteY5" fmla="*/ 663948 h 1962150"/>
              <a:gd name="connsiteX6" fmla="*/ 59219 w 1037875"/>
              <a:gd name="connsiteY6" fmla="*/ 910282 h 1962150"/>
              <a:gd name="connsiteX7" fmla="*/ 26980 w 1037875"/>
              <a:gd name="connsiteY7" fmla="*/ 1075542 h 1962150"/>
              <a:gd name="connsiteX8" fmla="*/ 2564 w 1037875"/>
              <a:gd name="connsiteY8" fmla="*/ 1267802 h 1962150"/>
              <a:gd name="connsiteX9" fmla="*/ 9937 w 1037875"/>
              <a:gd name="connsiteY9" fmla="*/ 1450086 h 1962150"/>
              <a:gd name="connsiteX10" fmla="*/ 43465 w 1037875"/>
              <a:gd name="connsiteY10" fmla="*/ 1675638 h 1962150"/>
              <a:gd name="connsiteX11" fmla="*/ 89184 w 1037875"/>
              <a:gd name="connsiteY11" fmla="*/ 1812798 h 1962150"/>
              <a:gd name="connsiteX12" fmla="*/ 170719 w 1037875"/>
              <a:gd name="connsiteY12" fmla="*/ 1962150 h 1962150"/>
              <a:gd name="connsiteX0" fmla="*/ 1037875 w 1037875"/>
              <a:gd name="connsiteY0" fmla="*/ 0 h 1962150"/>
              <a:gd name="connsiteX1" fmla="*/ 832135 w 1037875"/>
              <a:gd name="connsiteY1" fmla="*/ 72390 h 1962150"/>
              <a:gd name="connsiteX2" fmla="*/ 668305 w 1037875"/>
              <a:gd name="connsiteY2" fmla="*/ 165889 h 1962150"/>
              <a:gd name="connsiteX3" fmla="*/ 493045 w 1037875"/>
              <a:gd name="connsiteY3" fmla="*/ 278130 h 1962150"/>
              <a:gd name="connsiteX4" fmla="*/ 300486 w 1037875"/>
              <a:gd name="connsiteY4" fmla="*/ 465849 h 1962150"/>
              <a:gd name="connsiteX5" fmla="*/ 173232 w 1037875"/>
              <a:gd name="connsiteY5" fmla="*/ 663948 h 1962150"/>
              <a:gd name="connsiteX6" fmla="*/ 59219 w 1037875"/>
              <a:gd name="connsiteY6" fmla="*/ 910282 h 1962150"/>
              <a:gd name="connsiteX7" fmla="*/ 26980 w 1037875"/>
              <a:gd name="connsiteY7" fmla="*/ 1075542 h 1962150"/>
              <a:gd name="connsiteX8" fmla="*/ 2564 w 1037875"/>
              <a:gd name="connsiteY8" fmla="*/ 1267802 h 1962150"/>
              <a:gd name="connsiteX9" fmla="*/ 9937 w 1037875"/>
              <a:gd name="connsiteY9" fmla="*/ 1450086 h 1962150"/>
              <a:gd name="connsiteX10" fmla="*/ 43465 w 1037875"/>
              <a:gd name="connsiteY10" fmla="*/ 1675638 h 1962150"/>
              <a:gd name="connsiteX11" fmla="*/ 89184 w 1037875"/>
              <a:gd name="connsiteY11" fmla="*/ 1812798 h 1962150"/>
              <a:gd name="connsiteX12" fmla="*/ 170719 w 1037875"/>
              <a:gd name="connsiteY12" fmla="*/ 1962150 h 1962150"/>
              <a:gd name="connsiteX0" fmla="*/ 1027938 w 1027938"/>
              <a:gd name="connsiteY0" fmla="*/ 0 h 1962150"/>
              <a:gd name="connsiteX1" fmla="*/ 822198 w 1027938"/>
              <a:gd name="connsiteY1" fmla="*/ 72390 h 1962150"/>
              <a:gd name="connsiteX2" fmla="*/ 658368 w 1027938"/>
              <a:gd name="connsiteY2" fmla="*/ 165889 h 1962150"/>
              <a:gd name="connsiteX3" fmla="*/ 483108 w 1027938"/>
              <a:gd name="connsiteY3" fmla="*/ 278130 h 1962150"/>
              <a:gd name="connsiteX4" fmla="*/ 290549 w 1027938"/>
              <a:gd name="connsiteY4" fmla="*/ 465849 h 1962150"/>
              <a:gd name="connsiteX5" fmla="*/ 163295 w 1027938"/>
              <a:gd name="connsiteY5" fmla="*/ 663948 h 1962150"/>
              <a:gd name="connsiteX6" fmla="*/ 49282 w 1027938"/>
              <a:gd name="connsiteY6" fmla="*/ 910282 h 1962150"/>
              <a:gd name="connsiteX7" fmla="*/ 17043 w 1027938"/>
              <a:gd name="connsiteY7" fmla="*/ 1075542 h 1962150"/>
              <a:gd name="connsiteX8" fmla="*/ 0 w 1027938"/>
              <a:gd name="connsiteY8" fmla="*/ 1450086 h 1962150"/>
              <a:gd name="connsiteX9" fmla="*/ 33528 w 1027938"/>
              <a:gd name="connsiteY9" fmla="*/ 1675638 h 1962150"/>
              <a:gd name="connsiteX10" fmla="*/ 79247 w 1027938"/>
              <a:gd name="connsiteY10" fmla="*/ 1812798 h 1962150"/>
              <a:gd name="connsiteX11" fmla="*/ 160782 w 1027938"/>
              <a:gd name="connsiteY11" fmla="*/ 1962150 h 1962150"/>
              <a:gd name="connsiteX0" fmla="*/ 1032519 w 1032519"/>
              <a:gd name="connsiteY0" fmla="*/ 0 h 1962150"/>
              <a:gd name="connsiteX1" fmla="*/ 826779 w 1032519"/>
              <a:gd name="connsiteY1" fmla="*/ 72390 h 1962150"/>
              <a:gd name="connsiteX2" fmla="*/ 662949 w 1032519"/>
              <a:gd name="connsiteY2" fmla="*/ 165889 h 1962150"/>
              <a:gd name="connsiteX3" fmla="*/ 487689 w 1032519"/>
              <a:gd name="connsiteY3" fmla="*/ 278130 h 1962150"/>
              <a:gd name="connsiteX4" fmla="*/ 295130 w 1032519"/>
              <a:gd name="connsiteY4" fmla="*/ 465849 h 1962150"/>
              <a:gd name="connsiteX5" fmla="*/ 167876 w 1032519"/>
              <a:gd name="connsiteY5" fmla="*/ 663948 h 1962150"/>
              <a:gd name="connsiteX6" fmla="*/ 53863 w 1032519"/>
              <a:gd name="connsiteY6" fmla="*/ 910282 h 1962150"/>
              <a:gd name="connsiteX7" fmla="*/ 21624 w 1032519"/>
              <a:gd name="connsiteY7" fmla="*/ 1075542 h 1962150"/>
              <a:gd name="connsiteX8" fmla="*/ 0 w 1032519"/>
              <a:gd name="connsiteY8" fmla="*/ 1244207 h 1962150"/>
              <a:gd name="connsiteX9" fmla="*/ 4581 w 1032519"/>
              <a:gd name="connsiteY9" fmla="*/ 1450086 h 1962150"/>
              <a:gd name="connsiteX10" fmla="*/ 38109 w 1032519"/>
              <a:gd name="connsiteY10" fmla="*/ 1675638 h 1962150"/>
              <a:gd name="connsiteX11" fmla="*/ 83828 w 1032519"/>
              <a:gd name="connsiteY11" fmla="*/ 1812798 h 1962150"/>
              <a:gd name="connsiteX12" fmla="*/ 165363 w 1032519"/>
              <a:gd name="connsiteY12" fmla="*/ 1962150 h 1962150"/>
              <a:gd name="connsiteX0" fmla="*/ 1030189 w 1030189"/>
              <a:gd name="connsiteY0" fmla="*/ 0 h 1962150"/>
              <a:gd name="connsiteX1" fmla="*/ 824449 w 1030189"/>
              <a:gd name="connsiteY1" fmla="*/ 72390 h 1962150"/>
              <a:gd name="connsiteX2" fmla="*/ 660619 w 1030189"/>
              <a:gd name="connsiteY2" fmla="*/ 165889 h 1962150"/>
              <a:gd name="connsiteX3" fmla="*/ 485359 w 1030189"/>
              <a:gd name="connsiteY3" fmla="*/ 278130 h 1962150"/>
              <a:gd name="connsiteX4" fmla="*/ 292800 w 1030189"/>
              <a:gd name="connsiteY4" fmla="*/ 465849 h 1962150"/>
              <a:gd name="connsiteX5" fmla="*/ 165546 w 1030189"/>
              <a:gd name="connsiteY5" fmla="*/ 663948 h 1962150"/>
              <a:gd name="connsiteX6" fmla="*/ 51533 w 1030189"/>
              <a:gd name="connsiteY6" fmla="*/ 910282 h 1962150"/>
              <a:gd name="connsiteX7" fmla="*/ 19294 w 1030189"/>
              <a:gd name="connsiteY7" fmla="*/ 1075542 h 1962150"/>
              <a:gd name="connsiteX8" fmla="*/ 1994 w 1030189"/>
              <a:gd name="connsiteY8" fmla="*/ 1235557 h 1962150"/>
              <a:gd name="connsiteX9" fmla="*/ 2251 w 1030189"/>
              <a:gd name="connsiteY9" fmla="*/ 1450086 h 1962150"/>
              <a:gd name="connsiteX10" fmla="*/ 35779 w 1030189"/>
              <a:gd name="connsiteY10" fmla="*/ 1675638 h 1962150"/>
              <a:gd name="connsiteX11" fmla="*/ 81498 w 1030189"/>
              <a:gd name="connsiteY11" fmla="*/ 1812798 h 1962150"/>
              <a:gd name="connsiteX12" fmla="*/ 163033 w 1030189"/>
              <a:gd name="connsiteY12" fmla="*/ 1962150 h 1962150"/>
              <a:gd name="connsiteX0" fmla="*/ 1030189 w 1030189"/>
              <a:gd name="connsiteY0" fmla="*/ 0 h 1962150"/>
              <a:gd name="connsiteX1" fmla="*/ 824449 w 1030189"/>
              <a:gd name="connsiteY1" fmla="*/ 72390 h 1962150"/>
              <a:gd name="connsiteX2" fmla="*/ 660619 w 1030189"/>
              <a:gd name="connsiteY2" fmla="*/ 165889 h 1962150"/>
              <a:gd name="connsiteX3" fmla="*/ 485359 w 1030189"/>
              <a:gd name="connsiteY3" fmla="*/ 278130 h 1962150"/>
              <a:gd name="connsiteX4" fmla="*/ 284151 w 1030189"/>
              <a:gd name="connsiteY4" fmla="*/ 483148 h 1962150"/>
              <a:gd name="connsiteX5" fmla="*/ 165546 w 1030189"/>
              <a:gd name="connsiteY5" fmla="*/ 663948 h 1962150"/>
              <a:gd name="connsiteX6" fmla="*/ 51533 w 1030189"/>
              <a:gd name="connsiteY6" fmla="*/ 910282 h 1962150"/>
              <a:gd name="connsiteX7" fmla="*/ 19294 w 1030189"/>
              <a:gd name="connsiteY7" fmla="*/ 1075542 h 1962150"/>
              <a:gd name="connsiteX8" fmla="*/ 1994 w 1030189"/>
              <a:gd name="connsiteY8" fmla="*/ 1235557 h 1962150"/>
              <a:gd name="connsiteX9" fmla="*/ 2251 w 1030189"/>
              <a:gd name="connsiteY9" fmla="*/ 1450086 h 1962150"/>
              <a:gd name="connsiteX10" fmla="*/ 35779 w 1030189"/>
              <a:gd name="connsiteY10" fmla="*/ 1675638 h 1962150"/>
              <a:gd name="connsiteX11" fmla="*/ 81498 w 1030189"/>
              <a:gd name="connsiteY11" fmla="*/ 1812798 h 1962150"/>
              <a:gd name="connsiteX12" fmla="*/ 163033 w 1030189"/>
              <a:gd name="connsiteY12" fmla="*/ 1962150 h 1962150"/>
              <a:gd name="connsiteX0" fmla="*/ 1030189 w 1030189"/>
              <a:gd name="connsiteY0" fmla="*/ 0 h 1962150"/>
              <a:gd name="connsiteX1" fmla="*/ 824449 w 1030189"/>
              <a:gd name="connsiteY1" fmla="*/ 72390 h 1962150"/>
              <a:gd name="connsiteX2" fmla="*/ 660619 w 1030189"/>
              <a:gd name="connsiteY2" fmla="*/ 165889 h 1962150"/>
              <a:gd name="connsiteX3" fmla="*/ 485359 w 1030189"/>
              <a:gd name="connsiteY3" fmla="*/ 278130 h 1962150"/>
              <a:gd name="connsiteX4" fmla="*/ 301450 w 1030189"/>
              <a:gd name="connsiteY4" fmla="*/ 461524 h 1962150"/>
              <a:gd name="connsiteX5" fmla="*/ 165546 w 1030189"/>
              <a:gd name="connsiteY5" fmla="*/ 663948 h 1962150"/>
              <a:gd name="connsiteX6" fmla="*/ 51533 w 1030189"/>
              <a:gd name="connsiteY6" fmla="*/ 910282 h 1962150"/>
              <a:gd name="connsiteX7" fmla="*/ 19294 w 1030189"/>
              <a:gd name="connsiteY7" fmla="*/ 1075542 h 1962150"/>
              <a:gd name="connsiteX8" fmla="*/ 1994 w 1030189"/>
              <a:gd name="connsiteY8" fmla="*/ 1235557 h 1962150"/>
              <a:gd name="connsiteX9" fmla="*/ 2251 w 1030189"/>
              <a:gd name="connsiteY9" fmla="*/ 1450086 h 1962150"/>
              <a:gd name="connsiteX10" fmla="*/ 35779 w 1030189"/>
              <a:gd name="connsiteY10" fmla="*/ 1675638 h 1962150"/>
              <a:gd name="connsiteX11" fmla="*/ 81498 w 1030189"/>
              <a:gd name="connsiteY11" fmla="*/ 1812798 h 1962150"/>
              <a:gd name="connsiteX12" fmla="*/ 163033 w 1030189"/>
              <a:gd name="connsiteY12" fmla="*/ 1962150 h 1962150"/>
              <a:gd name="connsiteX0" fmla="*/ 1030189 w 1030189"/>
              <a:gd name="connsiteY0" fmla="*/ 0 h 1962150"/>
              <a:gd name="connsiteX1" fmla="*/ 824449 w 1030189"/>
              <a:gd name="connsiteY1" fmla="*/ 72390 h 1962150"/>
              <a:gd name="connsiteX2" fmla="*/ 660619 w 1030189"/>
              <a:gd name="connsiteY2" fmla="*/ 165889 h 1962150"/>
              <a:gd name="connsiteX3" fmla="*/ 485359 w 1030189"/>
              <a:gd name="connsiteY3" fmla="*/ 278130 h 1962150"/>
              <a:gd name="connsiteX4" fmla="*/ 301450 w 1030189"/>
              <a:gd name="connsiteY4" fmla="*/ 461524 h 1962150"/>
              <a:gd name="connsiteX5" fmla="*/ 165546 w 1030189"/>
              <a:gd name="connsiteY5" fmla="*/ 663948 h 1962150"/>
              <a:gd name="connsiteX6" fmla="*/ 81806 w 1030189"/>
              <a:gd name="connsiteY6" fmla="*/ 828112 h 1962150"/>
              <a:gd name="connsiteX7" fmla="*/ 19294 w 1030189"/>
              <a:gd name="connsiteY7" fmla="*/ 1075542 h 1962150"/>
              <a:gd name="connsiteX8" fmla="*/ 1994 w 1030189"/>
              <a:gd name="connsiteY8" fmla="*/ 1235557 h 1962150"/>
              <a:gd name="connsiteX9" fmla="*/ 2251 w 1030189"/>
              <a:gd name="connsiteY9" fmla="*/ 1450086 h 1962150"/>
              <a:gd name="connsiteX10" fmla="*/ 35779 w 1030189"/>
              <a:gd name="connsiteY10" fmla="*/ 1675638 h 1962150"/>
              <a:gd name="connsiteX11" fmla="*/ 81498 w 1030189"/>
              <a:gd name="connsiteY11" fmla="*/ 1812798 h 1962150"/>
              <a:gd name="connsiteX12" fmla="*/ 163033 w 1030189"/>
              <a:gd name="connsiteY12" fmla="*/ 1962150 h 1962150"/>
              <a:gd name="connsiteX0" fmla="*/ 1030189 w 1030189"/>
              <a:gd name="connsiteY0" fmla="*/ 0 h 1962150"/>
              <a:gd name="connsiteX1" fmla="*/ 824449 w 1030189"/>
              <a:gd name="connsiteY1" fmla="*/ 72390 h 1962150"/>
              <a:gd name="connsiteX2" fmla="*/ 660619 w 1030189"/>
              <a:gd name="connsiteY2" fmla="*/ 165889 h 1962150"/>
              <a:gd name="connsiteX3" fmla="*/ 485359 w 1030189"/>
              <a:gd name="connsiteY3" fmla="*/ 278130 h 1962150"/>
              <a:gd name="connsiteX4" fmla="*/ 301450 w 1030189"/>
              <a:gd name="connsiteY4" fmla="*/ 461524 h 1962150"/>
              <a:gd name="connsiteX5" fmla="*/ 165546 w 1030189"/>
              <a:gd name="connsiteY5" fmla="*/ 663948 h 1962150"/>
              <a:gd name="connsiteX6" fmla="*/ 77481 w 1030189"/>
              <a:gd name="connsiteY6" fmla="*/ 841086 h 1962150"/>
              <a:gd name="connsiteX7" fmla="*/ 19294 w 1030189"/>
              <a:gd name="connsiteY7" fmla="*/ 1075542 h 1962150"/>
              <a:gd name="connsiteX8" fmla="*/ 1994 w 1030189"/>
              <a:gd name="connsiteY8" fmla="*/ 1235557 h 1962150"/>
              <a:gd name="connsiteX9" fmla="*/ 2251 w 1030189"/>
              <a:gd name="connsiteY9" fmla="*/ 1450086 h 1962150"/>
              <a:gd name="connsiteX10" fmla="*/ 35779 w 1030189"/>
              <a:gd name="connsiteY10" fmla="*/ 1675638 h 1962150"/>
              <a:gd name="connsiteX11" fmla="*/ 81498 w 1030189"/>
              <a:gd name="connsiteY11" fmla="*/ 1812798 h 1962150"/>
              <a:gd name="connsiteX12" fmla="*/ 163033 w 1030189"/>
              <a:gd name="connsiteY12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0189" h="1962150">
                <a:moveTo>
                  <a:pt x="1030189" y="0"/>
                </a:moveTo>
                <a:lnTo>
                  <a:pt x="824449" y="72390"/>
                </a:lnTo>
                <a:lnTo>
                  <a:pt x="660619" y="165889"/>
                </a:lnTo>
                <a:lnTo>
                  <a:pt x="485359" y="278130"/>
                </a:lnTo>
                <a:lnTo>
                  <a:pt x="301450" y="461524"/>
                </a:lnTo>
                <a:lnTo>
                  <a:pt x="165546" y="663948"/>
                </a:lnTo>
                <a:lnTo>
                  <a:pt x="77481" y="841086"/>
                </a:lnTo>
                <a:cubicBezTo>
                  <a:pt x="71059" y="875991"/>
                  <a:pt x="25716" y="1040637"/>
                  <a:pt x="19294" y="1075542"/>
                </a:cubicBezTo>
                <a:cubicBezTo>
                  <a:pt x="17852" y="1134647"/>
                  <a:pt x="3436" y="1176452"/>
                  <a:pt x="1994" y="1235557"/>
                </a:cubicBezTo>
                <a:cubicBezTo>
                  <a:pt x="3521" y="1304183"/>
                  <a:pt x="-3380" y="1376739"/>
                  <a:pt x="2251" y="1450086"/>
                </a:cubicBezTo>
                <a:cubicBezTo>
                  <a:pt x="7882" y="1523433"/>
                  <a:pt x="20031" y="1616202"/>
                  <a:pt x="35779" y="1675638"/>
                </a:cubicBezTo>
                <a:cubicBezTo>
                  <a:pt x="56099" y="1719326"/>
                  <a:pt x="61178" y="1769110"/>
                  <a:pt x="81498" y="1812798"/>
                </a:cubicBezTo>
                <a:lnTo>
                  <a:pt x="163033" y="1962150"/>
                </a:lnTo>
              </a:path>
            </a:pathLst>
          </a:cu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8" name="フリーフォーム 1057"/>
          <p:cNvSpPr/>
          <p:nvPr/>
        </p:nvSpPr>
        <p:spPr>
          <a:xfrm>
            <a:off x="4027666" y="5068083"/>
            <a:ext cx="491115" cy="1109424"/>
          </a:xfrm>
          <a:custGeom>
            <a:avLst/>
            <a:gdLst>
              <a:gd name="connsiteX0" fmla="*/ 0 w 529590"/>
              <a:gd name="connsiteY0" fmla="*/ 0 h 1196340"/>
              <a:gd name="connsiteX1" fmla="*/ 38100 w 529590"/>
              <a:gd name="connsiteY1" fmla="*/ 373380 h 1196340"/>
              <a:gd name="connsiteX2" fmla="*/ 133350 w 529590"/>
              <a:gd name="connsiteY2" fmla="*/ 678180 h 1196340"/>
              <a:gd name="connsiteX3" fmla="*/ 259080 w 529590"/>
              <a:gd name="connsiteY3" fmla="*/ 906780 h 1196340"/>
              <a:gd name="connsiteX4" fmla="*/ 373380 w 529590"/>
              <a:gd name="connsiteY4" fmla="*/ 1055370 h 1196340"/>
              <a:gd name="connsiteX5" fmla="*/ 529590 w 529590"/>
              <a:gd name="connsiteY5" fmla="*/ 1196340 h 1196340"/>
              <a:gd name="connsiteX0" fmla="*/ 0 w 529590"/>
              <a:gd name="connsiteY0" fmla="*/ 0 h 1196340"/>
              <a:gd name="connsiteX1" fmla="*/ 38100 w 529590"/>
              <a:gd name="connsiteY1" fmla="*/ 373380 h 1196340"/>
              <a:gd name="connsiteX2" fmla="*/ 105918 w 529590"/>
              <a:gd name="connsiteY2" fmla="*/ 638556 h 1196340"/>
              <a:gd name="connsiteX3" fmla="*/ 259080 w 529590"/>
              <a:gd name="connsiteY3" fmla="*/ 906780 h 1196340"/>
              <a:gd name="connsiteX4" fmla="*/ 373380 w 529590"/>
              <a:gd name="connsiteY4" fmla="*/ 1055370 h 1196340"/>
              <a:gd name="connsiteX5" fmla="*/ 529590 w 529590"/>
              <a:gd name="connsiteY5" fmla="*/ 1196340 h 1196340"/>
              <a:gd name="connsiteX0" fmla="*/ 0 w 529590"/>
              <a:gd name="connsiteY0" fmla="*/ 0 h 1196340"/>
              <a:gd name="connsiteX1" fmla="*/ 38100 w 529590"/>
              <a:gd name="connsiteY1" fmla="*/ 373380 h 1196340"/>
              <a:gd name="connsiteX2" fmla="*/ 105918 w 529590"/>
              <a:gd name="connsiteY2" fmla="*/ 638556 h 1196340"/>
              <a:gd name="connsiteX3" fmla="*/ 259080 w 529590"/>
              <a:gd name="connsiteY3" fmla="*/ 906780 h 1196340"/>
              <a:gd name="connsiteX4" fmla="*/ 373380 w 529590"/>
              <a:gd name="connsiteY4" fmla="*/ 1046226 h 1196340"/>
              <a:gd name="connsiteX5" fmla="*/ 529590 w 529590"/>
              <a:gd name="connsiteY5" fmla="*/ 1196340 h 1196340"/>
              <a:gd name="connsiteX0" fmla="*/ 0 w 529590"/>
              <a:gd name="connsiteY0" fmla="*/ 0 h 1196340"/>
              <a:gd name="connsiteX1" fmla="*/ 38100 w 529590"/>
              <a:gd name="connsiteY1" fmla="*/ 373380 h 1196340"/>
              <a:gd name="connsiteX2" fmla="*/ 105918 w 529590"/>
              <a:gd name="connsiteY2" fmla="*/ 641604 h 1196340"/>
              <a:gd name="connsiteX3" fmla="*/ 259080 w 529590"/>
              <a:gd name="connsiteY3" fmla="*/ 906780 h 1196340"/>
              <a:gd name="connsiteX4" fmla="*/ 373380 w 529590"/>
              <a:gd name="connsiteY4" fmla="*/ 1046226 h 1196340"/>
              <a:gd name="connsiteX5" fmla="*/ 529590 w 529590"/>
              <a:gd name="connsiteY5" fmla="*/ 1196340 h 1196340"/>
              <a:gd name="connsiteX0" fmla="*/ 0 w 529590"/>
              <a:gd name="connsiteY0" fmla="*/ 0 h 1196340"/>
              <a:gd name="connsiteX1" fmla="*/ 38100 w 529590"/>
              <a:gd name="connsiteY1" fmla="*/ 373380 h 1196340"/>
              <a:gd name="connsiteX2" fmla="*/ 259080 w 529590"/>
              <a:gd name="connsiteY2" fmla="*/ 906780 h 1196340"/>
              <a:gd name="connsiteX3" fmla="*/ 373380 w 529590"/>
              <a:gd name="connsiteY3" fmla="*/ 1046226 h 1196340"/>
              <a:gd name="connsiteX4" fmla="*/ 529590 w 529590"/>
              <a:gd name="connsiteY4" fmla="*/ 1196340 h 1196340"/>
              <a:gd name="connsiteX0" fmla="*/ 0 w 529590"/>
              <a:gd name="connsiteY0" fmla="*/ 0 h 1196340"/>
              <a:gd name="connsiteX1" fmla="*/ 38100 w 529590"/>
              <a:gd name="connsiteY1" fmla="*/ 373380 h 1196340"/>
              <a:gd name="connsiteX2" fmla="*/ 115824 w 529590"/>
              <a:gd name="connsiteY2" fmla="*/ 647700 h 1196340"/>
              <a:gd name="connsiteX3" fmla="*/ 259080 w 529590"/>
              <a:gd name="connsiteY3" fmla="*/ 906780 h 1196340"/>
              <a:gd name="connsiteX4" fmla="*/ 373380 w 529590"/>
              <a:gd name="connsiteY4" fmla="*/ 1046226 h 1196340"/>
              <a:gd name="connsiteX5" fmla="*/ 529590 w 529590"/>
              <a:gd name="connsiteY5" fmla="*/ 1196340 h 1196340"/>
              <a:gd name="connsiteX0" fmla="*/ 0 w 529590"/>
              <a:gd name="connsiteY0" fmla="*/ 0 h 1196340"/>
              <a:gd name="connsiteX1" fmla="*/ 38100 w 529590"/>
              <a:gd name="connsiteY1" fmla="*/ 373380 h 1196340"/>
              <a:gd name="connsiteX2" fmla="*/ 115824 w 529590"/>
              <a:gd name="connsiteY2" fmla="*/ 647700 h 1196340"/>
              <a:gd name="connsiteX3" fmla="*/ 259080 w 529590"/>
              <a:gd name="connsiteY3" fmla="*/ 906780 h 1196340"/>
              <a:gd name="connsiteX4" fmla="*/ 373380 w 529590"/>
              <a:gd name="connsiteY4" fmla="*/ 1046226 h 1196340"/>
              <a:gd name="connsiteX5" fmla="*/ 529590 w 529590"/>
              <a:gd name="connsiteY5" fmla="*/ 1196340 h 1196340"/>
              <a:gd name="connsiteX0" fmla="*/ 0 w 529590"/>
              <a:gd name="connsiteY0" fmla="*/ 0 h 1196340"/>
              <a:gd name="connsiteX1" fmla="*/ 115824 w 529590"/>
              <a:gd name="connsiteY1" fmla="*/ 647700 h 1196340"/>
              <a:gd name="connsiteX2" fmla="*/ 259080 w 529590"/>
              <a:gd name="connsiteY2" fmla="*/ 906780 h 1196340"/>
              <a:gd name="connsiteX3" fmla="*/ 373380 w 529590"/>
              <a:gd name="connsiteY3" fmla="*/ 1046226 h 1196340"/>
              <a:gd name="connsiteX4" fmla="*/ 529590 w 529590"/>
              <a:gd name="connsiteY4" fmla="*/ 1196340 h 1196340"/>
              <a:gd name="connsiteX0" fmla="*/ 0 w 529590"/>
              <a:gd name="connsiteY0" fmla="*/ 0 h 1196340"/>
              <a:gd name="connsiteX1" fmla="*/ 18288 w 529590"/>
              <a:gd name="connsiteY1" fmla="*/ 291084 h 1196340"/>
              <a:gd name="connsiteX2" fmla="*/ 115824 w 529590"/>
              <a:gd name="connsiteY2" fmla="*/ 647700 h 1196340"/>
              <a:gd name="connsiteX3" fmla="*/ 259080 w 529590"/>
              <a:gd name="connsiteY3" fmla="*/ 906780 h 1196340"/>
              <a:gd name="connsiteX4" fmla="*/ 373380 w 529590"/>
              <a:gd name="connsiteY4" fmla="*/ 1046226 h 1196340"/>
              <a:gd name="connsiteX5" fmla="*/ 529590 w 529590"/>
              <a:gd name="connsiteY5" fmla="*/ 1196340 h 1196340"/>
              <a:gd name="connsiteX0" fmla="*/ 0 w 529590"/>
              <a:gd name="connsiteY0" fmla="*/ 0 h 1196340"/>
              <a:gd name="connsiteX1" fmla="*/ 18288 w 529590"/>
              <a:gd name="connsiteY1" fmla="*/ 291084 h 1196340"/>
              <a:gd name="connsiteX2" fmla="*/ 115824 w 529590"/>
              <a:gd name="connsiteY2" fmla="*/ 647700 h 1196340"/>
              <a:gd name="connsiteX3" fmla="*/ 259080 w 529590"/>
              <a:gd name="connsiteY3" fmla="*/ 906780 h 1196340"/>
              <a:gd name="connsiteX4" fmla="*/ 373380 w 529590"/>
              <a:gd name="connsiteY4" fmla="*/ 1046226 h 1196340"/>
              <a:gd name="connsiteX5" fmla="*/ 529590 w 529590"/>
              <a:gd name="connsiteY5" fmla="*/ 1196340 h 1196340"/>
              <a:gd name="connsiteX0" fmla="*/ 0 w 529590"/>
              <a:gd name="connsiteY0" fmla="*/ 0 h 1196340"/>
              <a:gd name="connsiteX1" fmla="*/ 18288 w 529590"/>
              <a:gd name="connsiteY1" fmla="*/ 291084 h 1196340"/>
              <a:gd name="connsiteX2" fmla="*/ 115824 w 529590"/>
              <a:gd name="connsiteY2" fmla="*/ 647700 h 1196340"/>
              <a:gd name="connsiteX3" fmla="*/ 259080 w 529590"/>
              <a:gd name="connsiteY3" fmla="*/ 900684 h 1196340"/>
              <a:gd name="connsiteX4" fmla="*/ 373380 w 529590"/>
              <a:gd name="connsiteY4" fmla="*/ 1046226 h 1196340"/>
              <a:gd name="connsiteX5" fmla="*/ 529590 w 529590"/>
              <a:gd name="connsiteY5" fmla="*/ 1196340 h 1196340"/>
              <a:gd name="connsiteX0" fmla="*/ 0 w 529590"/>
              <a:gd name="connsiteY0" fmla="*/ 0 h 1196340"/>
              <a:gd name="connsiteX1" fmla="*/ 18288 w 529590"/>
              <a:gd name="connsiteY1" fmla="*/ 291084 h 1196340"/>
              <a:gd name="connsiteX2" fmla="*/ 115824 w 529590"/>
              <a:gd name="connsiteY2" fmla="*/ 647700 h 1196340"/>
              <a:gd name="connsiteX3" fmla="*/ 259080 w 529590"/>
              <a:gd name="connsiteY3" fmla="*/ 900684 h 1196340"/>
              <a:gd name="connsiteX4" fmla="*/ 382524 w 529590"/>
              <a:gd name="connsiteY4" fmla="*/ 1049274 h 1196340"/>
              <a:gd name="connsiteX5" fmla="*/ 529590 w 529590"/>
              <a:gd name="connsiteY5" fmla="*/ 1196340 h 1196340"/>
              <a:gd name="connsiteX0" fmla="*/ 0 w 529590"/>
              <a:gd name="connsiteY0" fmla="*/ 0 h 1196340"/>
              <a:gd name="connsiteX1" fmla="*/ 18288 w 529590"/>
              <a:gd name="connsiteY1" fmla="*/ 291084 h 1196340"/>
              <a:gd name="connsiteX2" fmla="*/ 115824 w 529590"/>
              <a:gd name="connsiteY2" fmla="*/ 647700 h 1196340"/>
              <a:gd name="connsiteX3" fmla="*/ 182880 w 529590"/>
              <a:gd name="connsiteY3" fmla="*/ 803148 h 1196340"/>
              <a:gd name="connsiteX4" fmla="*/ 259080 w 529590"/>
              <a:gd name="connsiteY4" fmla="*/ 900684 h 1196340"/>
              <a:gd name="connsiteX5" fmla="*/ 382524 w 529590"/>
              <a:gd name="connsiteY5" fmla="*/ 1049274 h 1196340"/>
              <a:gd name="connsiteX6" fmla="*/ 529590 w 529590"/>
              <a:gd name="connsiteY6" fmla="*/ 1196340 h 119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590" h="1196340">
                <a:moveTo>
                  <a:pt x="0" y="0"/>
                </a:moveTo>
                <a:cubicBezTo>
                  <a:pt x="17272" y="97028"/>
                  <a:pt x="1016" y="194056"/>
                  <a:pt x="18288" y="291084"/>
                </a:cubicBezTo>
                <a:cubicBezTo>
                  <a:pt x="32512" y="413004"/>
                  <a:pt x="83312" y="528828"/>
                  <a:pt x="115824" y="647700"/>
                </a:cubicBezTo>
                <a:cubicBezTo>
                  <a:pt x="144272" y="694436"/>
                  <a:pt x="154432" y="756412"/>
                  <a:pt x="182880" y="803148"/>
                </a:cubicBezTo>
                <a:lnTo>
                  <a:pt x="259080" y="900684"/>
                </a:lnTo>
                <a:lnTo>
                  <a:pt x="382524" y="1049274"/>
                </a:lnTo>
                <a:lnTo>
                  <a:pt x="529590" y="1196340"/>
                </a:lnTo>
              </a:path>
            </a:pathLst>
          </a:cu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2" name="フリーフォーム 1061"/>
          <p:cNvSpPr/>
          <p:nvPr/>
        </p:nvSpPr>
        <p:spPr>
          <a:xfrm>
            <a:off x="6483946" y="5058189"/>
            <a:ext cx="59358" cy="333533"/>
          </a:xfrm>
          <a:custGeom>
            <a:avLst/>
            <a:gdLst>
              <a:gd name="connsiteX0" fmla="*/ 64008 w 64008"/>
              <a:gd name="connsiteY0" fmla="*/ 0 h 359664"/>
              <a:gd name="connsiteX1" fmla="*/ 54864 w 64008"/>
              <a:gd name="connsiteY1" fmla="*/ 164592 h 359664"/>
              <a:gd name="connsiteX2" fmla="*/ 18288 w 64008"/>
              <a:gd name="connsiteY2" fmla="*/ 286512 h 359664"/>
              <a:gd name="connsiteX3" fmla="*/ 0 w 64008"/>
              <a:gd name="connsiteY3" fmla="*/ 359664 h 359664"/>
              <a:gd name="connsiteX0" fmla="*/ 64008 w 64008"/>
              <a:gd name="connsiteY0" fmla="*/ 0 h 359664"/>
              <a:gd name="connsiteX1" fmla="*/ 54864 w 64008"/>
              <a:gd name="connsiteY1" fmla="*/ 164592 h 359664"/>
              <a:gd name="connsiteX2" fmla="*/ 33528 w 64008"/>
              <a:gd name="connsiteY2" fmla="*/ 256032 h 359664"/>
              <a:gd name="connsiteX3" fmla="*/ 0 w 64008"/>
              <a:gd name="connsiteY3" fmla="*/ 359664 h 359664"/>
              <a:gd name="connsiteX0" fmla="*/ 64008 w 64008"/>
              <a:gd name="connsiteY0" fmla="*/ 0 h 359664"/>
              <a:gd name="connsiteX1" fmla="*/ 51816 w 64008"/>
              <a:gd name="connsiteY1" fmla="*/ 121920 h 359664"/>
              <a:gd name="connsiteX2" fmla="*/ 33528 w 64008"/>
              <a:gd name="connsiteY2" fmla="*/ 256032 h 359664"/>
              <a:gd name="connsiteX3" fmla="*/ 0 w 64008"/>
              <a:gd name="connsiteY3" fmla="*/ 359664 h 359664"/>
              <a:gd name="connsiteX0" fmla="*/ 64008 w 64008"/>
              <a:gd name="connsiteY0" fmla="*/ 0 h 359664"/>
              <a:gd name="connsiteX1" fmla="*/ 51816 w 64008"/>
              <a:gd name="connsiteY1" fmla="*/ 118872 h 359664"/>
              <a:gd name="connsiteX2" fmla="*/ 33528 w 64008"/>
              <a:gd name="connsiteY2" fmla="*/ 256032 h 359664"/>
              <a:gd name="connsiteX3" fmla="*/ 0 w 64008"/>
              <a:gd name="connsiteY3" fmla="*/ 359664 h 359664"/>
              <a:gd name="connsiteX0" fmla="*/ 64008 w 64104"/>
              <a:gd name="connsiteY0" fmla="*/ 0 h 359664"/>
              <a:gd name="connsiteX1" fmla="*/ 60960 w 64104"/>
              <a:gd name="connsiteY1" fmla="*/ 124968 h 359664"/>
              <a:gd name="connsiteX2" fmla="*/ 33528 w 64104"/>
              <a:gd name="connsiteY2" fmla="*/ 256032 h 359664"/>
              <a:gd name="connsiteX3" fmla="*/ 0 w 64104"/>
              <a:gd name="connsiteY3" fmla="*/ 359664 h 359664"/>
              <a:gd name="connsiteX0" fmla="*/ 64008 w 64104"/>
              <a:gd name="connsiteY0" fmla="*/ 0 h 359664"/>
              <a:gd name="connsiteX1" fmla="*/ 60960 w 64104"/>
              <a:gd name="connsiteY1" fmla="*/ 124968 h 359664"/>
              <a:gd name="connsiteX2" fmla="*/ 33528 w 64104"/>
              <a:gd name="connsiteY2" fmla="*/ 268224 h 359664"/>
              <a:gd name="connsiteX3" fmla="*/ 0 w 64104"/>
              <a:gd name="connsiteY3" fmla="*/ 359664 h 359664"/>
              <a:gd name="connsiteX0" fmla="*/ 64008 w 64008"/>
              <a:gd name="connsiteY0" fmla="*/ 0 h 359664"/>
              <a:gd name="connsiteX1" fmla="*/ 48768 w 64008"/>
              <a:gd name="connsiteY1" fmla="*/ 158496 h 359664"/>
              <a:gd name="connsiteX2" fmla="*/ 33528 w 64008"/>
              <a:gd name="connsiteY2" fmla="*/ 268224 h 359664"/>
              <a:gd name="connsiteX3" fmla="*/ 0 w 64008"/>
              <a:gd name="connsiteY3" fmla="*/ 359664 h 359664"/>
              <a:gd name="connsiteX0" fmla="*/ 64008 w 64008"/>
              <a:gd name="connsiteY0" fmla="*/ 0 h 359664"/>
              <a:gd name="connsiteX1" fmla="*/ 54864 w 64008"/>
              <a:gd name="connsiteY1" fmla="*/ 146304 h 359664"/>
              <a:gd name="connsiteX2" fmla="*/ 33528 w 64008"/>
              <a:gd name="connsiteY2" fmla="*/ 268224 h 359664"/>
              <a:gd name="connsiteX3" fmla="*/ 0 w 64008"/>
              <a:gd name="connsiteY3" fmla="*/ 359664 h 35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" h="359664">
                <a:moveTo>
                  <a:pt x="64008" y="0"/>
                </a:moveTo>
                <a:cubicBezTo>
                  <a:pt x="63246" y="58420"/>
                  <a:pt x="59944" y="101600"/>
                  <a:pt x="54864" y="146304"/>
                </a:cubicBezTo>
                <a:cubicBezTo>
                  <a:pt x="49784" y="191008"/>
                  <a:pt x="42672" y="232664"/>
                  <a:pt x="33528" y="268224"/>
                </a:cubicBezTo>
                <a:cubicBezTo>
                  <a:pt x="24384" y="303784"/>
                  <a:pt x="4064" y="347472"/>
                  <a:pt x="0" y="359664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3" name="フリーフォーム 1062"/>
          <p:cNvSpPr/>
          <p:nvPr/>
        </p:nvSpPr>
        <p:spPr>
          <a:xfrm>
            <a:off x="5483344" y="7016995"/>
            <a:ext cx="565312" cy="110236"/>
          </a:xfrm>
          <a:custGeom>
            <a:avLst/>
            <a:gdLst>
              <a:gd name="connsiteX0" fmla="*/ 0 w 609600"/>
              <a:gd name="connsiteY0" fmla="*/ 118872 h 118872"/>
              <a:gd name="connsiteX1" fmla="*/ 237744 w 609600"/>
              <a:gd name="connsiteY1" fmla="*/ 97536 h 118872"/>
              <a:gd name="connsiteX2" fmla="*/ 429768 w 609600"/>
              <a:gd name="connsiteY2" fmla="*/ 57912 h 118872"/>
              <a:gd name="connsiteX3" fmla="*/ 609600 w 609600"/>
              <a:gd name="connsiteY3" fmla="*/ 0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118872">
                <a:moveTo>
                  <a:pt x="0" y="118872"/>
                </a:moveTo>
                <a:cubicBezTo>
                  <a:pt x="83058" y="113284"/>
                  <a:pt x="166116" y="107696"/>
                  <a:pt x="237744" y="97536"/>
                </a:cubicBezTo>
                <a:cubicBezTo>
                  <a:pt x="309372" y="87376"/>
                  <a:pt x="367792" y="74168"/>
                  <a:pt x="429768" y="57912"/>
                </a:cubicBezTo>
                <a:cubicBezTo>
                  <a:pt x="491744" y="41656"/>
                  <a:pt x="609600" y="0"/>
                  <a:pt x="609600" y="0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4" name="フリーフォーム 1063"/>
          <p:cNvSpPr/>
          <p:nvPr/>
        </p:nvSpPr>
        <p:spPr>
          <a:xfrm>
            <a:off x="6744425" y="4020626"/>
            <a:ext cx="324296" cy="1354997"/>
          </a:xfrm>
          <a:custGeom>
            <a:avLst/>
            <a:gdLst>
              <a:gd name="connsiteX0" fmla="*/ 0 w 347847"/>
              <a:gd name="connsiteY0" fmla="*/ 0 h 1389184"/>
              <a:gd name="connsiteX1" fmla="*/ 164123 w 347847"/>
              <a:gd name="connsiteY1" fmla="*/ 257907 h 1389184"/>
              <a:gd name="connsiteX2" fmla="*/ 287215 w 347847"/>
              <a:gd name="connsiteY2" fmla="*/ 603738 h 1389184"/>
              <a:gd name="connsiteX3" fmla="*/ 339969 w 347847"/>
              <a:gd name="connsiteY3" fmla="*/ 879230 h 1389184"/>
              <a:gd name="connsiteX4" fmla="*/ 345831 w 347847"/>
              <a:gd name="connsiteY4" fmla="*/ 1178169 h 1389184"/>
              <a:gd name="connsiteX5" fmla="*/ 322385 w 347847"/>
              <a:gd name="connsiteY5" fmla="*/ 1389184 h 1389184"/>
              <a:gd name="connsiteX0" fmla="*/ 0 w 349701"/>
              <a:gd name="connsiteY0" fmla="*/ 0 h 1461151"/>
              <a:gd name="connsiteX1" fmla="*/ 164123 w 349701"/>
              <a:gd name="connsiteY1" fmla="*/ 257907 h 1461151"/>
              <a:gd name="connsiteX2" fmla="*/ 287215 w 349701"/>
              <a:gd name="connsiteY2" fmla="*/ 603738 h 1461151"/>
              <a:gd name="connsiteX3" fmla="*/ 339969 w 349701"/>
              <a:gd name="connsiteY3" fmla="*/ 879230 h 1461151"/>
              <a:gd name="connsiteX4" fmla="*/ 345831 w 349701"/>
              <a:gd name="connsiteY4" fmla="*/ 1178169 h 1461151"/>
              <a:gd name="connsiteX5" fmla="*/ 296985 w 349701"/>
              <a:gd name="connsiteY5" fmla="*/ 1461151 h 14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701" h="1461151">
                <a:moveTo>
                  <a:pt x="0" y="0"/>
                </a:moveTo>
                <a:cubicBezTo>
                  <a:pt x="58127" y="78642"/>
                  <a:pt x="116254" y="157284"/>
                  <a:pt x="164123" y="257907"/>
                </a:cubicBezTo>
                <a:cubicBezTo>
                  <a:pt x="211992" y="358530"/>
                  <a:pt x="257907" y="500184"/>
                  <a:pt x="287215" y="603738"/>
                </a:cubicBezTo>
                <a:cubicBezTo>
                  <a:pt x="316523" y="707292"/>
                  <a:pt x="330200" y="783492"/>
                  <a:pt x="339969" y="879230"/>
                </a:cubicBezTo>
                <a:cubicBezTo>
                  <a:pt x="349738" y="974968"/>
                  <a:pt x="352995" y="1081182"/>
                  <a:pt x="345831" y="1178169"/>
                </a:cubicBezTo>
                <a:cubicBezTo>
                  <a:pt x="338667" y="1275156"/>
                  <a:pt x="307242" y="1398139"/>
                  <a:pt x="296985" y="1461151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67" name="直線コネクタ 1066"/>
          <p:cNvCxnSpPr>
            <a:endCxn id="1071" idx="0"/>
          </p:cNvCxnSpPr>
          <p:nvPr/>
        </p:nvCxnSpPr>
        <p:spPr>
          <a:xfrm flipH="1">
            <a:off x="5974064" y="3313849"/>
            <a:ext cx="107796" cy="26008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8" name="フリーフォーム 1067"/>
          <p:cNvSpPr/>
          <p:nvPr/>
        </p:nvSpPr>
        <p:spPr>
          <a:xfrm>
            <a:off x="6076922" y="3308549"/>
            <a:ext cx="1259352" cy="2982020"/>
          </a:xfrm>
          <a:custGeom>
            <a:avLst/>
            <a:gdLst>
              <a:gd name="connsiteX0" fmla="*/ 0 w 1358013"/>
              <a:gd name="connsiteY0" fmla="*/ 0 h 3215640"/>
              <a:gd name="connsiteX1" fmla="*/ 472440 w 1358013"/>
              <a:gd name="connsiteY1" fmla="*/ 259080 h 3215640"/>
              <a:gd name="connsiteX2" fmla="*/ 853440 w 1358013"/>
              <a:gd name="connsiteY2" fmla="*/ 632460 h 3215640"/>
              <a:gd name="connsiteX3" fmla="*/ 1196340 w 1358013"/>
              <a:gd name="connsiteY3" fmla="*/ 1104900 h 3215640"/>
              <a:gd name="connsiteX4" fmla="*/ 1333500 w 1358013"/>
              <a:gd name="connsiteY4" fmla="*/ 1676400 h 3215640"/>
              <a:gd name="connsiteX5" fmla="*/ 1341120 w 1358013"/>
              <a:gd name="connsiteY5" fmla="*/ 2186940 h 3215640"/>
              <a:gd name="connsiteX6" fmla="*/ 1158240 w 1358013"/>
              <a:gd name="connsiteY6" fmla="*/ 2788920 h 3215640"/>
              <a:gd name="connsiteX7" fmla="*/ 899160 w 1358013"/>
              <a:gd name="connsiteY7" fmla="*/ 3215640 h 321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8013" h="3215640">
                <a:moveTo>
                  <a:pt x="0" y="0"/>
                </a:moveTo>
                <a:cubicBezTo>
                  <a:pt x="165100" y="76835"/>
                  <a:pt x="330200" y="153670"/>
                  <a:pt x="472440" y="259080"/>
                </a:cubicBezTo>
                <a:cubicBezTo>
                  <a:pt x="614680" y="364490"/>
                  <a:pt x="732790" y="491490"/>
                  <a:pt x="853440" y="632460"/>
                </a:cubicBezTo>
                <a:cubicBezTo>
                  <a:pt x="974090" y="773430"/>
                  <a:pt x="1116330" y="930910"/>
                  <a:pt x="1196340" y="1104900"/>
                </a:cubicBezTo>
                <a:cubicBezTo>
                  <a:pt x="1276350" y="1278890"/>
                  <a:pt x="1309370" y="1496060"/>
                  <a:pt x="1333500" y="1676400"/>
                </a:cubicBezTo>
                <a:cubicBezTo>
                  <a:pt x="1357630" y="1856740"/>
                  <a:pt x="1370330" y="2001520"/>
                  <a:pt x="1341120" y="2186940"/>
                </a:cubicBezTo>
                <a:cubicBezTo>
                  <a:pt x="1311910" y="2372360"/>
                  <a:pt x="1231900" y="2617470"/>
                  <a:pt x="1158240" y="2788920"/>
                </a:cubicBezTo>
                <a:cubicBezTo>
                  <a:pt x="1084580" y="2960370"/>
                  <a:pt x="935990" y="3148330"/>
                  <a:pt x="899160" y="3215640"/>
                </a:cubicBezTo>
              </a:path>
            </a:pathLst>
          </a:cu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70" name="直線コネクタ 1069"/>
          <p:cNvCxnSpPr>
            <a:stCxn id="1036" idx="2"/>
          </p:cNvCxnSpPr>
          <p:nvPr/>
        </p:nvCxnSpPr>
        <p:spPr>
          <a:xfrm flipH="1" flipV="1">
            <a:off x="6711560" y="6144341"/>
            <a:ext cx="194016" cy="14811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1" name="フリーフォーム 1070"/>
          <p:cNvSpPr/>
          <p:nvPr/>
        </p:nvSpPr>
        <p:spPr>
          <a:xfrm>
            <a:off x="5974064" y="3573932"/>
            <a:ext cx="1054384" cy="2570407"/>
          </a:xfrm>
          <a:custGeom>
            <a:avLst/>
            <a:gdLst>
              <a:gd name="connsiteX0" fmla="*/ 0 w 1166333"/>
              <a:gd name="connsiteY0" fmla="*/ 0 h 2758440"/>
              <a:gd name="connsiteX1" fmla="*/ 304800 w 1166333"/>
              <a:gd name="connsiteY1" fmla="*/ 152400 h 2758440"/>
              <a:gd name="connsiteX2" fmla="*/ 655320 w 1166333"/>
              <a:gd name="connsiteY2" fmla="*/ 419100 h 2758440"/>
              <a:gd name="connsiteX3" fmla="*/ 929640 w 1166333"/>
              <a:gd name="connsiteY3" fmla="*/ 792480 h 2758440"/>
              <a:gd name="connsiteX4" fmla="*/ 1074420 w 1166333"/>
              <a:gd name="connsiteY4" fmla="*/ 1188720 h 2758440"/>
              <a:gd name="connsiteX5" fmla="*/ 1165860 w 1166333"/>
              <a:gd name="connsiteY5" fmla="*/ 1516380 h 2758440"/>
              <a:gd name="connsiteX6" fmla="*/ 1104900 w 1166333"/>
              <a:gd name="connsiteY6" fmla="*/ 2049780 h 2758440"/>
              <a:gd name="connsiteX7" fmla="*/ 990600 w 1166333"/>
              <a:gd name="connsiteY7" fmla="*/ 2369820 h 2758440"/>
              <a:gd name="connsiteX8" fmla="*/ 792480 w 1166333"/>
              <a:gd name="connsiteY8" fmla="*/ 2758440 h 2758440"/>
              <a:gd name="connsiteX0" fmla="*/ 0 w 1170567"/>
              <a:gd name="connsiteY0" fmla="*/ 0 h 2754206"/>
              <a:gd name="connsiteX1" fmla="*/ 309034 w 1170567"/>
              <a:gd name="connsiteY1" fmla="*/ 148166 h 2754206"/>
              <a:gd name="connsiteX2" fmla="*/ 659554 w 1170567"/>
              <a:gd name="connsiteY2" fmla="*/ 414866 h 2754206"/>
              <a:gd name="connsiteX3" fmla="*/ 933874 w 1170567"/>
              <a:gd name="connsiteY3" fmla="*/ 788246 h 2754206"/>
              <a:gd name="connsiteX4" fmla="*/ 1078654 w 1170567"/>
              <a:gd name="connsiteY4" fmla="*/ 1184486 h 2754206"/>
              <a:gd name="connsiteX5" fmla="*/ 1170094 w 1170567"/>
              <a:gd name="connsiteY5" fmla="*/ 1512146 h 2754206"/>
              <a:gd name="connsiteX6" fmla="*/ 1109134 w 1170567"/>
              <a:gd name="connsiteY6" fmla="*/ 2045546 h 2754206"/>
              <a:gd name="connsiteX7" fmla="*/ 994834 w 1170567"/>
              <a:gd name="connsiteY7" fmla="*/ 2365586 h 2754206"/>
              <a:gd name="connsiteX8" fmla="*/ 796714 w 1170567"/>
              <a:gd name="connsiteY8" fmla="*/ 2754206 h 2754206"/>
              <a:gd name="connsiteX0" fmla="*/ 0 w 1149746"/>
              <a:gd name="connsiteY0" fmla="*/ 0 h 2754206"/>
              <a:gd name="connsiteX1" fmla="*/ 309034 w 1149746"/>
              <a:gd name="connsiteY1" fmla="*/ 148166 h 2754206"/>
              <a:gd name="connsiteX2" fmla="*/ 659554 w 1149746"/>
              <a:gd name="connsiteY2" fmla="*/ 414866 h 2754206"/>
              <a:gd name="connsiteX3" fmla="*/ 933874 w 1149746"/>
              <a:gd name="connsiteY3" fmla="*/ 788246 h 2754206"/>
              <a:gd name="connsiteX4" fmla="*/ 1078654 w 1149746"/>
              <a:gd name="connsiteY4" fmla="*/ 1184486 h 2754206"/>
              <a:gd name="connsiteX5" fmla="*/ 1148927 w 1149746"/>
              <a:gd name="connsiteY5" fmla="*/ 1537546 h 2754206"/>
              <a:gd name="connsiteX6" fmla="*/ 1109134 w 1149746"/>
              <a:gd name="connsiteY6" fmla="*/ 2045546 h 2754206"/>
              <a:gd name="connsiteX7" fmla="*/ 994834 w 1149746"/>
              <a:gd name="connsiteY7" fmla="*/ 2365586 h 2754206"/>
              <a:gd name="connsiteX8" fmla="*/ 796714 w 1149746"/>
              <a:gd name="connsiteY8" fmla="*/ 2754206 h 2754206"/>
              <a:gd name="connsiteX0" fmla="*/ 0 w 1141601"/>
              <a:gd name="connsiteY0" fmla="*/ 0 h 2754206"/>
              <a:gd name="connsiteX1" fmla="*/ 309034 w 1141601"/>
              <a:gd name="connsiteY1" fmla="*/ 148166 h 2754206"/>
              <a:gd name="connsiteX2" fmla="*/ 659554 w 1141601"/>
              <a:gd name="connsiteY2" fmla="*/ 414866 h 2754206"/>
              <a:gd name="connsiteX3" fmla="*/ 933874 w 1141601"/>
              <a:gd name="connsiteY3" fmla="*/ 788246 h 2754206"/>
              <a:gd name="connsiteX4" fmla="*/ 1078654 w 1141601"/>
              <a:gd name="connsiteY4" fmla="*/ 1184486 h 2754206"/>
              <a:gd name="connsiteX5" fmla="*/ 1140460 w 1141601"/>
              <a:gd name="connsiteY5" fmla="*/ 1550246 h 2754206"/>
              <a:gd name="connsiteX6" fmla="*/ 1109134 w 1141601"/>
              <a:gd name="connsiteY6" fmla="*/ 2045546 h 2754206"/>
              <a:gd name="connsiteX7" fmla="*/ 994834 w 1141601"/>
              <a:gd name="connsiteY7" fmla="*/ 2365586 h 2754206"/>
              <a:gd name="connsiteX8" fmla="*/ 796714 w 1141601"/>
              <a:gd name="connsiteY8" fmla="*/ 2754206 h 2754206"/>
              <a:gd name="connsiteX0" fmla="*/ 0 w 1141163"/>
              <a:gd name="connsiteY0" fmla="*/ 0 h 2754206"/>
              <a:gd name="connsiteX1" fmla="*/ 309034 w 1141163"/>
              <a:gd name="connsiteY1" fmla="*/ 148166 h 2754206"/>
              <a:gd name="connsiteX2" fmla="*/ 659554 w 1141163"/>
              <a:gd name="connsiteY2" fmla="*/ 414866 h 2754206"/>
              <a:gd name="connsiteX3" fmla="*/ 933874 w 1141163"/>
              <a:gd name="connsiteY3" fmla="*/ 788246 h 2754206"/>
              <a:gd name="connsiteX4" fmla="*/ 1087120 w 1141163"/>
              <a:gd name="connsiteY4" fmla="*/ 1146386 h 2754206"/>
              <a:gd name="connsiteX5" fmla="*/ 1140460 w 1141163"/>
              <a:gd name="connsiteY5" fmla="*/ 1550246 h 2754206"/>
              <a:gd name="connsiteX6" fmla="*/ 1109134 w 1141163"/>
              <a:gd name="connsiteY6" fmla="*/ 2045546 h 2754206"/>
              <a:gd name="connsiteX7" fmla="*/ 994834 w 1141163"/>
              <a:gd name="connsiteY7" fmla="*/ 2365586 h 2754206"/>
              <a:gd name="connsiteX8" fmla="*/ 796714 w 1141163"/>
              <a:gd name="connsiteY8" fmla="*/ 2754206 h 2754206"/>
              <a:gd name="connsiteX0" fmla="*/ 0 w 1141163"/>
              <a:gd name="connsiteY0" fmla="*/ 0 h 2741506"/>
              <a:gd name="connsiteX1" fmla="*/ 309034 w 1141163"/>
              <a:gd name="connsiteY1" fmla="*/ 148166 h 2741506"/>
              <a:gd name="connsiteX2" fmla="*/ 659554 w 1141163"/>
              <a:gd name="connsiteY2" fmla="*/ 414866 h 2741506"/>
              <a:gd name="connsiteX3" fmla="*/ 933874 w 1141163"/>
              <a:gd name="connsiteY3" fmla="*/ 788246 h 2741506"/>
              <a:gd name="connsiteX4" fmla="*/ 1087120 w 1141163"/>
              <a:gd name="connsiteY4" fmla="*/ 1146386 h 2741506"/>
              <a:gd name="connsiteX5" fmla="*/ 1140460 w 1141163"/>
              <a:gd name="connsiteY5" fmla="*/ 1550246 h 2741506"/>
              <a:gd name="connsiteX6" fmla="*/ 1109134 w 1141163"/>
              <a:gd name="connsiteY6" fmla="*/ 2045546 h 2741506"/>
              <a:gd name="connsiteX7" fmla="*/ 994834 w 1141163"/>
              <a:gd name="connsiteY7" fmla="*/ 2365586 h 2741506"/>
              <a:gd name="connsiteX8" fmla="*/ 784014 w 1141163"/>
              <a:gd name="connsiteY8" fmla="*/ 2741506 h 2741506"/>
              <a:gd name="connsiteX0" fmla="*/ 0 w 1141163"/>
              <a:gd name="connsiteY0" fmla="*/ 0 h 2741506"/>
              <a:gd name="connsiteX1" fmla="*/ 309034 w 1141163"/>
              <a:gd name="connsiteY1" fmla="*/ 148166 h 2741506"/>
              <a:gd name="connsiteX2" fmla="*/ 659554 w 1141163"/>
              <a:gd name="connsiteY2" fmla="*/ 414866 h 2741506"/>
              <a:gd name="connsiteX3" fmla="*/ 933874 w 1141163"/>
              <a:gd name="connsiteY3" fmla="*/ 788246 h 2741506"/>
              <a:gd name="connsiteX4" fmla="*/ 1087120 w 1141163"/>
              <a:gd name="connsiteY4" fmla="*/ 1146386 h 2741506"/>
              <a:gd name="connsiteX5" fmla="*/ 1140460 w 1141163"/>
              <a:gd name="connsiteY5" fmla="*/ 1550246 h 2741506"/>
              <a:gd name="connsiteX6" fmla="*/ 1109134 w 1141163"/>
              <a:gd name="connsiteY6" fmla="*/ 2045546 h 2741506"/>
              <a:gd name="connsiteX7" fmla="*/ 994834 w 1141163"/>
              <a:gd name="connsiteY7" fmla="*/ 2365586 h 2741506"/>
              <a:gd name="connsiteX8" fmla="*/ 914402 w 1141163"/>
              <a:gd name="connsiteY8" fmla="*/ 2528993 h 2741506"/>
              <a:gd name="connsiteX9" fmla="*/ 784014 w 1141163"/>
              <a:gd name="connsiteY9" fmla="*/ 2741506 h 2741506"/>
              <a:gd name="connsiteX0" fmla="*/ 0 w 1141081"/>
              <a:gd name="connsiteY0" fmla="*/ 0 h 2741506"/>
              <a:gd name="connsiteX1" fmla="*/ 309034 w 1141081"/>
              <a:gd name="connsiteY1" fmla="*/ 148166 h 2741506"/>
              <a:gd name="connsiteX2" fmla="*/ 659554 w 1141081"/>
              <a:gd name="connsiteY2" fmla="*/ 414866 h 2741506"/>
              <a:gd name="connsiteX3" fmla="*/ 933874 w 1141081"/>
              <a:gd name="connsiteY3" fmla="*/ 788246 h 2741506"/>
              <a:gd name="connsiteX4" fmla="*/ 1087120 w 1141081"/>
              <a:gd name="connsiteY4" fmla="*/ 1146386 h 2741506"/>
              <a:gd name="connsiteX5" fmla="*/ 1140460 w 1141081"/>
              <a:gd name="connsiteY5" fmla="*/ 1550246 h 2741506"/>
              <a:gd name="connsiteX6" fmla="*/ 1109134 w 1141081"/>
              <a:gd name="connsiteY6" fmla="*/ 2045546 h 2741506"/>
              <a:gd name="connsiteX7" fmla="*/ 1007534 w 1141081"/>
              <a:gd name="connsiteY7" fmla="*/ 2365586 h 2741506"/>
              <a:gd name="connsiteX8" fmla="*/ 914402 w 1141081"/>
              <a:gd name="connsiteY8" fmla="*/ 2528993 h 2741506"/>
              <a:gd name="connsiteX9" fmla="*/ 784014 w 1141081"/>
              <a:gd name="connsiteY9" fmla="*/ 2741506 h 2741506"/>
              <a:gd name="connsiteX0" fmla="*/ 0 w 1141939"/>
              <a:gd name="connsiteY0" fmla="*/ 0 h 2741506"/>
              <a:gd name="connsiteX1" fmla="*/ 309034 w 1141939"/>
              <a:gd name="connsiteY1" fmla="*/ 148166 h 2741506"/>
              <a:gd name="connsiteX2" fmla="*/ 659554 w 1141939"/>
              <a:gd name="connsiteY2" fmla="*/ 414866 h 2741506"/>
              <a:gd name="connsiteX3" fmla="*/ 933874 w 1141939"/>
              <a:gd name="connsiteY3" fmla="*/ 788246 h 2741506"/>
              <a:gd name="connsiteX4" fmla="*/ 1070187 w 1141939"/>
              <a:gd name="connsiteY4" fmla="*/ 1146386 h 2741506"/>
              <a:gd name="connsiteX5" fmla="*/ 1140460 w 1141939"/>
              <a:gd name="connsiteY5" fmla="*/ 1550246 h 2741506"/>
              <a:gd name="connsiteX6" fmla="*/ 1109134 w 1141939"/>
              <a:gd name="connsiteY6" fmla="*/ 2045546 h 2741506"/>
              <a:gd name="connsiteX7" fmla="*/ 1007534 w 1141939"/>
              <a:gd name="connsiteY7" fmla="*/ 2365586 h 2741506"/>
              <a:gd name="connsiteX8" fmla="*/ 914402 w 1141939"/>
              <a:gd name="connsiteY8" fmla="*/ 2528993 h 2741506"/>
              <a:gd name="connsiteX9" fmla="*/ 784014 w 1141939"/>
              <a:gd name="connsiteY9" fmla="*/ 2741506 h 2741506"/>
              <a:gd name="connsiteX0" fmla="*/ 0 w 1141939"/>
              <a:gd name="connsiteY0" fmla="*/ 0 h 2741506"/>
              <a:gd name="connsiteX1" fmla="*/ 309034 w 1141939"/>
              <a:gd name="connsiteY1" fmla="*/ 148166 h 2741506"/>
              <a:gd name="connsiteX2" fmla="*/ 659554 w 1141939"/>
              <a:gd name="connsiteY2" fmla="*/ 414866 h 2741506"/>
              <a:gd name="connsiteX3" fmla="*/ 933874 w 1141939"/>
              <a:gd name="connsiteY3" fmla="*/ 788246 h 2741506"/>
              <a:gd name="connsiteX4" fmla="*/ 1070187 w 1141939"/>
              <a:gd name="connsiteY4" fmla="*/ 1146386 h 2741506"/>
              <a:gd name="connsiteX5" fmla="*/ 1140460 w 1141939"/>
              <a:gd name="connsiteY5" fmla="*/ 1550246 h 2741506"/>
              <a:gd name="connsiteX6" fmla="*/ 1109134 w 1141939"/>
              <a:gd name="connsiteY6" fmla="*/ 2045546 h 2741506"/>
              <a:gd name="connsiteX7" fmla="*/ 1007534 w 1141939"/>
              <a:gd name="connsiteY7" fmla="*/ 2365586 h 2741506"/>
              <a:gd name="connsiteX8" fmla="*/ 914402 w 1141939"/>
              <a:gd name="connsiteY8" fmla="*/ 2528993 h 2741506"/>
              <a:gd name="connsiteX9" fmla="*/ 784014 w 1141939"/>
              <a:gd name="connsiteY9" fmla="*/ 2741506 h 2741506"/>
              <a:gd name="connsiteX0" fmla="*/ 0 w 1141939"/>
              <a:gd name="connsiteY0" fmla="*/ 0 h 2741506"/>
              <a:gd name="connsiteX1" fmla="*/ 309034 w 1141939"/>
              <a:gd name="connsiteY1" fmla="*/ 148166 h 2741506"/>
              <a:gd name="connsiteX2" fmla="*/ 659554 w 1141939"/>
              <a:gd name="connsiteY2" fmla="*/ 414866 h 2741506"/>
              <a:gd name="connsiteX3" fmla="*/ 933874 w 1141939"/>
              <a:gd name="connsiteY3" fmla="*/ 788246 h 2741506"/>
              <a:gd name="connsiteX4" fmla="*/ 1070187 w 1141939"/>
              <a:gd name="connsiteY4" fmla="*/ 1146386 h 2741506"/>
              <a:gd name="connsiteX5" fmla="*/ 1140460 w 1141939"/>
              <a:gd name="connsiteY5" fmla="*/ 1550246 h 2741506"/>
              <a:gd name="connsiteX6" fmla="*/ 1109134 w 1141939"/>
              <a:gd name="connsiteY6" fmla="*/ 2045546 h 2741506"/>
              <a:gd name="connsiteX7" fmla="*/ 1007534 w 1141939"/>
              <a:gd name="connsiteY7" fmla="*/ 2365586 h 2741506"/>
              <a:gd name="connsiteX8" fmla="*/ 931701 w 1141939"/>
              <a:gd name="connsiteY8" fmla="*/ 2541967 h 2741506"/>
              <a:gd name="connsiteX9" fmla="*/ 784014 w 1141939"/>
              <a:gd name="connsiteY9" fmla="*/ 2741506 h 2741506"/>
              <a:gd name="connsiteX0" fmla="*/ 0 w 1141939"/>
              <a:gd name="connsiteY0" fmla="*/ 0 h 2741506"/>
              <a:gd name="connsiteX1" fmla="*/ 309034 w 1141939"/>
              <a:gd name="connsiteY1" fmla="*/ 148166 h 2741506"/>
              <a:gd name="connsiteX2" fmla="*/ 659554 w 1141939"/>
              <a:gd name="connsiteY2" fmla="*/ 414866 h 2741506"/>
              <a:gd name="connsiteX3" fmla="*/ 933874 w 1141939"/>
              <a:gd name="connsiteY3" fmla="*/ 788246 h 2741506"/>
              <a:gd name="connsiteX4" fmla="*/ 1070187 w 1141939"/>
              <a:gd name="connsiteY4" fmla="*/ 1146386 h 2741506"/>
              <a:gd name="connsiteX5" fmla="*/ 1140460 w 1141939"/>
              <a:gd name="connsiteY5" fmla="*/ 1550246 h 2741506"/>
              <a:gd name="connsiteX6" fmla="*/ 1109134 w 1141939"/>
              <a:gd name="connsiteY6" fmla="*/ 2045546 h 2741506"/>
              <a:gd name="connsiteX7" fmla="*/ 1007534 w 1141939"/>
              <a:gd name="connsiteY7" fmla="*/ 2365586 h 2741506"/>
              <a:gd name="connsiteX8" fmla="*/ 918726 w 1141939"/>
              <a:gd name="connsiteY8" fmla="*/ 2541967 h 2741506"/>
              <a:gd name="connsiteX9" fmla="*/ 784014 w 1141939"/>
              <a:gd name="connsiteY9" fmla="*/ 2741506 h 2741506"/>
              <a:gd name="connsiteX0" fmla="*/ 0 w 1141649"/>
              <a:gd name="connsiteY0" fmla="*/ 0 h 2741506"/>
              <a:gd name="connsiteX1" fmla="*/ 309034 w 1141649"/>
              <a:gd name="connsiteY1" fmla="*/ 148166 h 2741506"/>
              <a:gd name="connsiteX2" fmla="*/ 659554 w 1141649"/>
              <a:gd name="connsiteY2" fmla="*/ 414866 h 2741506"/>
              <a:gd name="connsiteX3" fmla="*/ 933874 w 1141649"/>
              <a:gd name="connsiteY3" fmla="*/ 788246 h 2741506"/>
              <a:gd name="connsiteX4" fmla="*/ 1070187 w 1141649"/>
              <a:gd name="connsiteY4" fmla="*/ 1146386 h 2741506"/>
              <a:gd name="connsiteX5" fmla="*/ 1140460 w 1141649"/>
              <a:gd name="connsiteY5" fmla="*/ 1550246 h 2741506"/>
              <a:gd name="connsiteX6" fmla="*/ 1109134 w 1141649"/>
              <a:gd name="connsiteY6" fmla="*/ 2045546 h 2741506"/>
              <a:gd name="connsiteX7" fmla="*/ 1042132 w 1141649"/>
              <a:gd name="connsiteY7" fmla="*/ 2287741 h 2741506"/>
              <a:gd name="connsiteX8" fmla="*/ 918726 w 1141649"/>
              <a:gd name="connsiteY8" fmla="*/ 2541967 h 2741506"/>
              <a:gd name="connsiteX9" fmla="*/ 784014 w 1141649"/>
              <a:gd name="connsiteY9" fmla="*/ 2741506 h 2741506"/>
              <a:gd name="connsiteX0" fmla="*/ 0 w 1141649"/>
              <a:gd name="connsiteY0" fmla="*/ 0 h 2741506"/>
              <a:gd name="connsiteX1" fmla="*/ 309034 w 1141649"/>
              <a:gd name="connsiteY1" fmla="*/ 148166 h 2741506"/>
              <a:gd name="connsiteX2" fmla="*/ 659554 w 1141649"/>
              <a:gd name="connsiteY2" fmla="*/ 414866 h 2741506"/>
              <a:gd name="connsiteX3" fmla="*/ 933874 w 1141649"/>
              <a:gd name="connsiteY3" fmla="*/ 788246 h 2741506"/>
              <a:gd name="connsiteX4" fmla="*/ 1070187 w 1141649"/>
              <a:gd name="connsiteY4" fmla="*/ 1146386 h 2741506"/>
              <a:gd name="connsiteX5" fmla="*/ 1140460 w 1141649"/>
              <a:gd name="connsiteY5" fmla="*/ 1550246 h 2741506"/>
              <a:gd name="connsiteX6" fmla="*/ 1109134 w 1141649"/>
              <a:gd name="connsiteY6" fmla="*/ 2045546 h 2741506"/>
              <a:gd name="connsiteX7" fmla="*/ 1042132 w 1141649"/>
              <a:gd name="connsiteY7" fmla="*/ 2287741 h 2741506"/>
              <a:gd name="connsiteX8" fmla="*/ 944675 w 1141649"/>
              <a:gd name="connsiteY8" fmla="*/ 2503045 h 2741506"/>
              <a:gd name="connsiteX9" fmla="*/ 784014 w 1141649"/>
              <a:gd name="connsiteY9" fmla="*/ 2741506 h 2741506"/>
              <a:gd name="connsiteX0" fmla="*/ 0 w 1141649"/>
              <a:gd name="connsiteY0" fmla="*/ 0 h 2771779"/>
              <a:gd name="connsiteX1" fmla="*/ 309034 w 1141649"/>
              <a:gd name="connsiteY1" fmla="*/ 148166 h 2771779"/>
              <a:gd name="connsiteX2" fmla="*/ 659554 w 1141649"/>
              <a:gd name="connsiteY2" fmla="*/ 414866 h 2771779"/>
              <a:gd name="connsiteX3" fmla="*/ 933874 w 1141649"/>
              <a:gd name="connsiteY3" fmla="*/ 788246 h 2771779"/>
              <a:gd name="connsiteX4" fmla="*/ 1070187 w 1141649"/>
              <a:gd name="connsiteY4" fmla="*/ 1146386 h 2771779"/>
              <a:gd name="connsiteX5" fmla="*/ 1140460 w 1141649"/>
              <a:gd name="connsiteY5" fmla="*/ 1550246 h 2771779"/>
              <a:gd name="connsiteX6" fmla="*/ 1109134 w 1141649"/>
              <a:gd name="connsiteY6" fmla="*/ 2045546 h 2771779"/>
              <a:gd name="connsiteX7" fmla="*/ 1042132 w 1141649"/>
              <a:gd name="connsiteY7" fmla="*/ 2287741 h 2771779"/>
              <a:gd name="connsiteX8" fmla="*/ 944675 w 1141649"/>
              <a:gd name="connsiteY8" fmla="*/ 2503045 h 2771779"/>
              <a:gd name="connsiteX9" fmla="*/ 792664 w 1141649"/>
              <a:gd name="connsiteY9" fmla="*/ 2771779 h 2771779"/>
              <a:gd name="connsiteX0" fmla="*/ 0 w 1141649"/>
              <a:gd name="connsiteY0" fmla="*/ 0 h 2771779"/>
              <a:gd name="connsiteX1" fmla="*/ 309034 w 1141649"/>
              <a:gd name="connsiteY1" fmla="*/ 148166 h 2771779"/>
              <a:gd name="connsiteX2" fmla="*/ 659554 w 1141649"/>
              <a:gd name="connsiteY2" fmla="*/ 414866 h 2771779"/>
              <a:gd name="connsiteX3" fmla="*/ 933874 w 1141649"/>
              <a:gd name="connsiteY3" fmla="*/ 788246 h 2771779"/>
              <a:gd name="connsiteX4" fmla="*/ 1070187 w 1141649"/>
              <a:gd name="connsiteY4" fmla="*/ 1146386 h 2771779"/>
              <a:gd name="connsiteX5" fmla="*/ 1140460 w 1141649"/>
              <a:gd name="connsiteY5" fmla="*/ 1550246 h 2771779"/>
              <a:gd name="connsiteX6" fmla="*/ 1109134 w 1141649"/>
              <a:gd name="connsiteY6" fmla="*/ 2045546 h 2771779"/>
              <a:gd name="connsiteX7" fmla="*/ 1042132 w 1141649"/>
              <a:gd name="connsiteY7" fmla="*/ 2287741 h 2771779"/>
              <a:gd name="connsiteX8" fmla="*/ 944675 w 1141649"/>
              <a:gd name="connsiteY8" fmla="*/ 2503045 h 2771779"/>
              <a:gd name="connsiteX9" fmla="*/ 792664 w 1141649"/>
              <a:gd name="connsiteY9" fmla="*/ 2771779 h 2771779"/>
              <a:gd name="connsiteX0" fmla="*/ 0 w 1141224"/>
              <a:gd name="connsiteY0" fmla="*/ 0 h 2771779"/>
              <a:gd name="connsiteX1" fmla="*/ 309034 w 1141224"/>
              <a:gd name="connsiteY1" fmla="*/ 148166 h 2771779"/>
              <a:gd name="connsiteX2" fmla="*/ 659554 w 1141224"/>
              <a:gd name="connsiteY2" fmla="*/ 414866 h 2771779"/>
              <a:gd name="connsiteX3" fmla="*/ 933874 w 1141224"/>
              <a:gd name="connsiteY3" fmla="*/ 788246 h 2771779"/>
              <a:gd name="connsiteX4" fmla="*/ 1070187 w 1141224"/>
              <a:gd name="connsiteY4" fmla="*/ 1146386 h 2771779"/>
              <a:gd name="connsiteX5" fmla="*/ 1140460 w 1141224"/>
              <a:gd name="connsiteY5" fmla="*/ 1550246 h 2771779"/>
              <a:gd name="connsiteX6" fmla="*/ 1109134 w 1141224"/>
              <a:gd name="connsiteY6" fmla="*/ 2045546 h 2771779"/>
              <a:gd name="connsiteX7" fmla="*/ 1135384 w 1141224"/>
              <a:gd name="connsiteY7" fmla="*/ 1905885 h 2771779"/>
              <a:gd name="connsiteX8" fmla="*/ 1042132 w 1141224"/>
              <a:gd name="connsiteY8" fmla="*/ 2287741 h 2771779"/>
              <a:gd name="connsiteX9" fmla="*/ 944675 w 1141224"/>
              <a:gd name="connsiteY9" fmla="*/ 2503045 h 2771779"/>
              <a:gd name="connsiteX10" fmla="*/ 792664 w 1141224"/>
              <a:gd name="connsiteY10" fmla="*/ 2771779 h 2771779"/>
              <a:gd name="connsiteX0" fmla="*/ 0 w 1148216"/>
              <a:gd name="connsiteY0" fmla="*/ 0 h 2771779"/>
              <a:gd name="connsiteX1" fmla="*/ 309034 w 1148216"/>
              <a:gd name="connsiteY1" fmla="*/ 148166 h 2771779"/>
              <a:gd name="connsiteX2" fmla="*/ 659554 w 1148216"/>
              <a:gd name="connsiteY2" fmla="*/ 414866 h 2771779"/>
              <a:gd name="connsiteX3" fmla="*/ 933874 w 1148216"/>
              <a:gd name="connsiteY3" fmla="*/ 788246 h 2771779"/>
              <a:gd name="connsiteX4" fmla="*/ 1070187 w 1148216"/>
              <a:gd name="connsiteY4" fmla="*/ 1146386 h 2771779"/>
              <a:gd name="connsiteX5" fmla="*/ 1140460 w 1148216"/>
              <a:gd name="connsiteY5" fmla="*/ 1550246 h 2771779"/>
              <a:gd name="connsiteX6" fmla="*/ 1135384 w 1148216"/>
              <a:gd name="connsiteY6" fmla="*/ 1905885 h 2771779"/>
              <a:gd name="connsiteX7" fmla="*/ 1042132 w 1148216"/>
              <a:gd name="connsiteY7" fmla="*/ 2287741 h 2771779"/>
              <a:gd name="connsiteX8" fmla="*/ 944675 w 1148216"/>
              <a:gd name="connsiteY8" fmla="*/ 2503045 h 2771779"/>
              <a:gd name="connsiteX9" fmla="*/ 792664 w 1148216"/>
              <a:gd name="connsiteY9" fmla="*/ 2771779 h 2771779"/>
              <a:gd name="connsiteX0" fmla="*/ 0 w 1148216"/>
              <a:gd name="connsiteY0" fmla="*/ 0 h 2771779"/>
              <a:gd name="connsiteX1" fmla="*/ 309034 w 1148216"/>
              <a:gd name="connsiteY1" fmla="*/ 148166 h 2771779"/>
              <a:gd name="connsiteX2" fmla="*/ 659554 w 1148216"/>
              <a:gd name="connsiteY2" fmla="*/ 414866 h 2771779"/>
              <a:gd name="connsiteX3" fmla="*/ 933874 w 1148216"/>
              <a:gd name="connsiteY3" fmla="*/ 788246 h 2771779"/>
              <a:gd name="connsiteX4" fmla="*/ 1070187 w 1148216"/>
              <a:gd name="connsiteY4" fmla="*/ 1146386 h 2771779"/>
              <a:gd name="connsiteX5" fmla="*/ 1140460 w 1148216"/>
              <a:gd name="connsiteY5" fmla="*/ 1550246 h 2771779"/>
              <a:gd name="connsiteX6" fmla="*/ 1135384 w 1148216"/>
              <a:gd name="connsiteY6" fmla="*/ 1936158 h 2771779"/>
              <a:gd name="connsiteX7" fmla="*/ 1042132 w 1148216"/>
              <a:gd name="connsiteY7" fmla="*/ 2287741 h 2771779"/>
              <a:gd name="connsiteX8" fmla="*/ 944675 w 1148216"/>
              <a:gd name="connsiteY8" fmla="*/ 2503045 h 2771779"/>
              <a:gd name="connsiteX9" fmla="*/ 792664 w 1148216"/>
              <a:gd name="connsiteY9" fmla="*/ 2771779 h 2771779"/>
              <a:gd name="connsiteX0" fmla="*/ 0 w 1148216"/>
              <a:gd name="connsiteY0" fmla="*/ 0 h 2771779"/>
              <a:gd name="connsiteX1" fmla="*/ 309034 w 1148216"/>
              <a:gd name="connsiteY1" fmla="*/ 148166 h 2771779"/>
              <a:gd name="connsiteX2" fmla="*/ 659554 w 1148216"/>
              <a:gd name="connsiteY2" fmla="*/ 414866 h 2771779"/>
              <a:gd name="connsiteX3" fmla="*/ 933874 w 1148216"/>
              <a:gd name="connsiteY3" fmla="*/ 788246 h 2771779"/>
              <a:gd name="connsiteX4" fmla="*/ 1070187 w 1148216"/>
              <a:gd name="connsiteY4" fmla="*/ 1146386 h 2771779"/>
              <a:gd name="connsiteX5" fmla="*/ 1140460 w 1148216"/>
              <a:gd name="connsiteY5" fmla="*/ 1550246 h 2771779"/>
              <a:gd name="connsiteX6" fmla="*/ 1135384 w 1148216"/>
              <a:gd name="connsiteY6" fmla="*/ 1936158 h 2771779"/>
              <a:gd name="connsiteX7" fmla="*/ 1042132 w 1148216"/>
              <a:gd name="connsiteY7" fmla="*/ 2287741 h 2771779"/>
              <a:gd name="connsiteX8" fmla="*/ 944675 w 1148216"/>
              <a:gd name="connsiteY8" fmla="*/ 2516019 h 2771779"/>
              <a:gd name="connsiteX9" fmla="*/ 792664 w 1148216"/>
              <a:gd name="connsiteY9" fmla="*/ 2771779 h 2771779"/>
              <a:gd name="connsiteX0" fmla="*/ 0 w 1143616"/>
              <a:gd name="connsiteY0" fmla="*/ 0 h 2771779"/>
              <a:gd name="connsiteX1" fmla="*/ 309034 w 1143616"/>
              <a:gd name="connsiteY1" fmla="*/ 148166 h 2771779"/>
              <a:gd name="connsiteX2" fmla="*/ 659554 w 1143616"/>
              <a:gd name="connsiteY2" fmla="*/ 414866 h 2771779"/>
              <a:gd name="connsiteX3" fmla="*/ 933874 w 1143616"/>
              <a:gd name="connsiteY3" fmla="*/ 788246 h 2771779"/>
              <a:gd name="connsiteX4" fmla="*/ 1070187 w 1143616"/>
              <a:gd name="connsiteY4" fmla="*/ 1146386 h 2771779"/>
              <a:gd name="connsiteX5" fmla="*/ 1140460 w 1143616"/>
              <a:gd name="connsiteY5" fmla="*/ 1550246 h 2771779"/>
              <a:gd name="connsiteX6" fmla="*/ 1122410 w 1143616"/>
              <a:gd name="connsiteY6" fmla="*/ 1936158 h 2771779"/>
              <a:gd name="connsiteX7" fmla="*/ 1042132 w 1143616"/>
              <a:gd name="connsiteY7" fmla="*/ 2287741 h 2771779"/>
              <a:gd name="connsiteX8" fmla="*/ 944675 w 1143616"/>
              <a:gd name="connsiteY8" fmla="*/ 2516019 h 2771779"/>
              <a:gd name="connsiteX9" fmla="*/ 792664 w 1143616"/>
              <a:gd name="connsiteY9" fmla="*/ 2771779 h 2771779"/>
              <a:gd name="connsiteX0" fmla="*/ 0 w 1136987"/>
              <a:gd name="connsiteY0" fmla="*/ 0 h 2771779"/>
              <a:gd name="connsiteX1" fmla="*/ 309034 w 1136987"/>
              <a:gd name="connsiteY1" fmla="*/ 148166 h 2771779"/>
              <a:gd name="connsiteX2" fmla="*/ 659554 w 1136987"/>
              <a:gd name="connsiteY2" fmla="*/ 414866 h 2771779"/>
              <a:gd name="connsiteX3" fmla="*/ 933874 w 1136987"/>
              <a:gd name="connsiteY3" fmla="*/ 788246 h 2771779"/>
              <a:gd name="connsiteX4" fmla="*/ 1070187 w 1136987"/>
              <a:gd name="connsiteY4" fmla="*/ 1146386 h 2771779"/>
              <a:gd name="connsiteX5" fmla="*/ 1131810 w 1136987"/>
              <a:gd name="connsiteY5" fmla="*/ 1550246 h 2771779"/>
              <a:gd name="connsiteX6" fmla="*/ 1122410 w 1136987"/>
              <a:gd name="connsiteY6" fmla="*/ 1936158 h 2771779"/>
              <a:gd name="connsiteX7" fmla="*/ 1042132 w 1136987"/>
              <a:gd name="connsiteY7" fmla="*/ 2287741 h 2771779"/>
              <a:gd name="connsiteX8" fmla="*/ 944675 w 1136987"/>
              <a:gd name="connsiteY8" fmla="*/ 2516019 h 2771779"/>
              <a:gd name="connsiteX9" fmla="*/ 792664 w 1136987"/>
              <a:gd name="connsiteY9" fmla="*/ 2771779 h 2771779"/>
              <a:gd name="connsiteX0" fmla="*/ 0 w 1136987"/>
              <a:gd name="connsiteY0" fmla="*/ 0 h 2771779"/>
              <a:gd name="connsiteX1" fmla="*/ 309034 w 1136987"/>
              <a:gd name="connsiteY1" fmla="*/ 148166 h 2771779"/>
              <a:gd name="connsiteX2" fmla="*/ 659554 w 1136987"/>
              <a:gd name="connsiteY2" fmla="*/ 414866 h 2771779"/>
              <a:gd name="connsiteX3" fmla="*/ 920900 w 1136987"/>
              <a:gd name="connsiteY3" fmla="*/ 788246 h 2771779"/>
              <a:gd name="connsiteX4" fmla="*/ 1070187 w 1136987"/>
              <a:gd name="connsiteY4" fmla="*/ 1146386 h 2771779"/>
              <a:gd name="connsiteX5" fmla="*/ 1131810 w 1136987"/>
              <a:gd name="connsiteY5" fmla="*/ 1550246 h 2771779"/>
              <a:gd name="connsiteX6" fmla="*/ 1122410 w 1136987"/>
              <a:gd name="connsiteY6" fmla="*/ 1936158 h 2771779"/>
              <a:gd name="connsiteX7" fmla="*/ 1042132 w 1136987"/>
              <a:gd name="connsiteY7" fmla="*/ 2287741 h 2771779"/>
              <a:gd name="connsiteX8" fmla="*/ 944675 w 1136987"/>
              <a:gd name="connsiteY8" fmla="*/ 2516019 h 2771779"/>
              <a:gd name="connsiteX9" fmla="*/ 792664 w 1136987"/>
              <a:gd name="connsiteY9" fmla="*/ 2771779 h 2771779"/>
              <a:gd name="connsiteX0" fmla="*/ 0 w 1136987"/>
              <a:gd name="connsiteY0" fmla="*/ 0 h 2771779"/>
              <a:gd name="connsiteX1" fmla="*/ 309034 w 1136987"/>
              <a:gd name="connsiteY1" fmla="*/ 148166 h 2771779"/>
              <a:gd name="connsiteX2" fmla="*/ 659554 w 1136987"/>
              <a:gd name="connsiteY2" fmla="*/ 414866 h 2771779"/>
              <a:gd name="connsiteX3" fmla="*/ 920900 w 1136987"/>
              <a:gd name="connsiteY3" fmla="*/ 788246 h 2771779"/>
              <a:gd name="connsiteX4" fmla="*/ 1070187 w 1136987"/>
              <a:gd name="connsiteY4" fmla="*/ 1146386 h 2771779"/>
              <a:gd name="connsiteX5" fmla="*/ 1131810 w 1136987"/>
              <a:gd name="connsiteY5" fmla="*/ 1550246 h 2771779"/>
              <a:gd name="connsiteX6" fmla="*/ 1122410 w 1136987"/>
              <a:gd name="connsiteY6" fmla="*/ 1936158 h 2771779"/>
              <a:gd name="connsiteX7" fmla="*/ 1042132 w 1136987"/>
              <a:gd name="connsiteY7" fmla="*/ 2287741 h 2771779"/>
              <a:gd name="connsiteX8" fmla="*/ 944675 w 1136987"/>
              <a:gd name="connsiteY8" fmla="*/ 2516019 h 2771779"/>
              <a:gd name="connsiteX9" fmla="*/ 792664 w 1136987"/>
              <a:gd name="connsiteY9" fmla="*/ 2771779 h 277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6987" h="2771779">
                <a:moveTo>
                  <a:pt x="0" y="0"/>
                </a:moveTo>
                <a:cubicBezTo>
                  <a:pt x="97790" y="41275"/>
                  <a:pt x="199108" y="79022"/>
                  <a:pt x="309034" y="148166"/>
                </a:cubicBezTo>
                <a:cubicBezTo>
                  <a:pt x="418960" y="217310"/>
                  <a:pt x="557576" y="308186"/>
                  <a:pt x="659554" y="414866"/>
                </a:cubicBezTo>
                <a:cubicBezTo>
                  <a:pt x="761532" y="521546"/>
                  <a:pt x="848135" y="657676"/>
                  <a:pt x="920900" y="788246"/>
                </a:cubicBezTo>
                <a:cubicBezTo>
                  <a:pt x="993665" y="918816"/>
                  <a:pt x="1035035" y="1019386"/>
                  <a:pt x="1070187" y="1146386"/>
                </a:cubicBezTo>
                <a:cubicBezTo>
                  <a:pt x="1105339" y="1273386"/>
                  <a:pt x="1123106" y="1418617"/>
                  <a:pt x="1131810" y="1550246"/>
                </a:cubicBezTo>
                <a:cubicBezTo>
                  <a:pt x="1140514" y="1681875"/>
                  <a:pt x="1138798" y="1813242"/>
                  <a:pt x="1122410" y="1936158"/>
                </a:cubicBezTo>
                <a:cubicBezTo>
                  <a:pt x="1106022" y="2059074"/>
                  <a:pt x="1071754" y="2191098"/>
                  <a:pt x="1042132" y="2287741"/>
                </a:cubicBezTo>
                <a:cubicBezTo>
                  <a:pt x="1012510" y="2384384"/>
                  <a:pt x="979812" y="2453366"/>
                  <a:pt x="944675" y="2516019"/>
                </a:cubicBezTo>
                <a:cubicBezTo>
                  <a:pt x="905214" y="2608946"/>
                  <a:pt x="814395" y="2734244"/>
                  <a:pt x="792664" y="2771779"/>
                </a:cubicBezTo>
              </a:path>
            </a:pathLst>
          </a:cu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76" name="アーチ 1075"/>
          <p:cNvSpPr/>
          <p:nvPr/>
        </p:nvSpPr>
        <p:spPr>
          <a:xfrm rot="20034320" flipV="1">
            <a:off x="3422143" y="3042080"/>
            <a:ext cx="3867846" cy="3914903"/>
          </a:xfrm>
          <a:prstGeom prst="blockArc">
            <a:avLst>
              <a:gd name="adj1" fmla="val 5734984"/>
              <a:gd name="adj2" fmla="val 635321"/>
              <a:gd name="adj3" fmla="val 3947"/>
            </a:avLst>
          </a:prstGeom>
          <a:solidFill>
            <a:schemeClr val="accent1">
              <a:lumMod val="75000"/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/>
          <p:cNvCxnSpPr>
            <a:stCxn id="1040" idx="23"/>
            <a:endCxn id="1040" idx="0"/>
          </p:cNvCxnSpPr>
          <p:nvPr/>
        </p:nvCxnSpPr>
        <p:spPr>
          <a:xfrm flipH="1">
            <a:off x="4200795" y="7014876"/>
            <a:ext cx="423983" cy="10434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アーチ 8"/>
          <p:cNvSpPr/>
          <p:nvPr/>
        </p:nvSpPr>
        <p:spPr>
          <a:xfrm rot="19567989">
            <a:off x="4151507" y="3927821"/>
            <a:ext cx="2180028" cy="1857223"/>
          </a:xfrm>
          <a:prstGeom prst="blockArc">
            <a:avLst>
              <a:gd name="adj1" fmla="val 11063032"/>
              <a:gd name="adj2" fmla="val 20049045"/>
              <a:gd name="adj3" fmla="val 15688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アーチ 14"/>
          <p:cNvSpPr/>
          <p:nvPr/>
        </p:nvSpPr>
        <p:spPr>
          <a:xfrm rot="19105304">
            <a:off x="3616766" y="3599578"/>
            <a:ext cx="2448916" cy="1763061"/>
          </a:xfrm>
          <a:prstGeom prst="blockArc">
            <a:avLst>
              <a:gd name="adj1" fmla="val 12124020"/>
              <a:gd name="adj2" fmla="val 20414163"/>
              <a:gd name="adj3" fmla="val 10312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アーチ 25"/>
          <p:cNvSpPr/>
          <p:nvPr/>
        </p:nvSpPr>
        <p:spPr>
          <a:xfrm rot="5400000">
            <a:off x="5449109" y="4387111"/>
            <a:ext cx="1740107" cy="1361944"/>
          </a:xfrm>
          <a:prstGeom prst="blockArc">
            <a:avLst>
              <a:gd name="adj1" fmla="val 12529028"/>
              <a:gd name="adj2" fmla="val 19903514"/>
              <a:gd name="adj3" fmla="val 11031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49" name="直線コネクタ 148"/>
          <p:cNvCxnSpPr/>
          <p:nvPr/>
        </p:nvCxnSpPr>
        <p:spPr>
          <a:xfrm flipH="1">
            <a:off x="6568024" y="4324388"/>
            <a:ext cx="75116" cy="126359"/>
          </a:xfrm>
          <a:prstGeom prst="line">
            <a:avLst/>
          </a:prstGeom>
          <a:ln w="762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/>
          <p:cNvGrpSpPr/>
          <p:nvPr/>
        </p:nvGrpSpPr>
        <p:grpSpPr>
          <a:xfrm>
            <a:off x="3202913" y="2798803"/>
            <a:ext cx="4285986" cy="4346359"/>
            <a:chOff x="13211696" y="6770272"/>
            <a:chExt cx="3868608" cy="3923102"/>
          </a:xfrm>
        </p:grpSpPr>
        <p:sp>
          <p:nvSpPr>
            <p:cNvPr id="176" name="円/楕円 175"/>
            <p:cNvSpPr/>
            <p:nvPr/>
          </p:nvSpPr>
          <p:spPr>
            <a:xfrm>
              <a:off x="13839479" y="7482767"/>
              <a:ext cx="2613043" cy="2498112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effectLst>
              <a:softEdge rad="508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84" name="グループ化 183"/>
            <p:cNvGrpSpPr/>
            <p:nvPr/>
          </p:nvGrpSpPr>
          <p:grpSpPr>
            <a:xfrm>
              <a:off x="13211696" y="6770272"/>
              <a:ext cx="3868608" cy="3923102"/>
              <a:chOff x="3244628" y="9014364"/>
              <a:chExt cx="2648197" cy="2685499"/>
            </a:xfrm>
          </p:grpSpPr>
          <p:sp>
            <p:nvSpPr>
              <p:cNvPr id="191" name="星 4 190"/>
              <p:cNvSpPr/>
              <p:nvPr/>
            </p:nvSpPr>
            <p:spPr>
              <a:xfrm rot="16611591">
                <a:off x="3244628" y="9051666"/>
                <a:ext cx="2648197" cy="2648197"/>
              </a:xfrm>
              <a:prstGeom prst="star4">
                <a:avLst>
                  <a:gd name="adj" fmla="val 1762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7" name="星 4 196"/>
              <p:cNvSpPr/>
              <p:nvPr/>
            </p:nvSpPr>
            <p:spPr>
              <a:xfrm rot="18656749">
                <a:off x="3244628" y="9051666"/>
                <a:ext cx="2648197" cy="2648197"/>
              </a:xfrm>
              <a:prstGeom prst="star4">
                <a:avLst>
                  <a:gd name="adj" fmla="val 1762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8" name="星 4 197"/>
              <p:cNvSpPr/>
              <p:nvPr/>
            </p:nvSpPr>
            <p:spPr>
              <a:xfrm rot="17644724">
                <a:off x="3244628" y="9051665"/>
                <a:ext cx="2648197" cy="2648197"/>
              </a:xfrm>
              <a:prstGeom prst="star4">
                <a:avLst>
                  <a:gd name="adj" fmla="val 1762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9" name="星 4 198"/>
              <p:cNvSpPr/>
              <p:nvPr/>
            </p:nvSpPr>
            <p:spPr>
              <a:xfrm rot="14668502">
                <a:off x="3244628" y="9051666"/>
                <a:ext cx="2648197" cy="2648197"/>
              </a:xfrm>
              <a:prstGeom prst="star4">
                <a:avLst>
                  <a:gd name="adj" fmla="val 1762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0" name="星 4 199"/>
              <p:cNvSpPr/>
              <p:nvPr/>
            </p:nvSpPr>
            <p:spPr>
              <a:xfrm rot="21022752">
                <a:off x="3244628" y="9014364"/>
                <a:ext cx="2648197" cy="2648197"/>
              </a:xfrm>
              <a:prstGeom prst="star4">
                <a:avLst>
                  <a:gd name="adj" fmla="val 1762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175" name="フリーフォーム 174"/>
          <p:cNvSpPr>
            <a:spLocks noChangeAspect="1"/>
          </p:cNvSpPr>
          <p:nvPr/>
        </p:nvSpPr>
        <p:spPr>
          <a:xfrm>
            <a:off x="6714975" y="4680870"/>
            <a:ext cx="1785947" cy="1853483"/>
          </a:xfrm>
          <a:custGeom>
            <a:avLst/>
            <a:gdLst>
              <a:gd name="connsiteX0" fmla="*/ 1393508 w 1862363"/>
              <a:gd name="connsiteY0" fmla="*/ 471689 h 1862363"/>
              <a:gd name="connsiteX1" fmla="*/ 1668269 w 1862363"/>
              <a:gd name="connsiteY1" fmla="*/ 388881 h 1862363"/>
              <a:gd name="connsiteX2" fmla="*/ 1769371 w 1862363"/>
              <a:gd name="connsiteY2" fmla="*/ 563995 h 1862363"/>
              <a:gd name="connsiteX3" fmla="*/ 1560277 w 1862363"/>
              <a:gd name="connsiteY3" fmla="*/ 760542 h 1862363"/>
              <a:gd name="connsiteX4" fmla="*/ 1560277 w 1862363"/>
              <a:gd name="connsiteY4" fmla="*/ 1101822 h 1862363"/>
              <a:gd name="connsiteX5" fmla="*/ 1769371 w 1862363"/>
              <a:gd name="connsiteY5" fmla="*/ 1298368 h 1862363"/>
              <a:gd name="connsiteX6" fmla="*/ 1668269 w 1862363"/>
              <a:gd name="connsiteY6" fmla="*/ 1473482 h 1862363"/>
              <a:gd name="connsiteX7" fmla="*/ 1393508 w 1862363"/>
              <a:gd name="connsiteY7" fmla="*/ 1390674 h 1862363"/>
              <a:gd name="connsiteX8" fmla="*/ 1097951 w 1862363"/>
              <a:gd name="connsiteY8" fmla="*/ 1561314 h 1862363"/>
              <a:gd name="connsiteX9" fmla="*/ 1032284 w 1862363"/>
              <a:gd name="connsiteY9" fmla="*/ 1840668 h 1862363"/>
              <a:gd name="connsiteX10" fmla="*/ 830079 w 1862363"/>
              <a:gd name="connsiteY10" fmla="*/ 1840668 h 1862363"/>
              <a:gd name="connsiteX11" fmla="*/ 764413 w 1862363"/>
              <a:gd name="connsiteY11" fmla="*/ 1561314 h 1862363"/>
              <a:gd name="connsiteX12" fmla="*/ 468856 w 1862363"/>
              <a:gd name="connsiteY12" fmla="*/ 1390674 h 1862363"/>
              <a:gd name="connsiteX13" fmla="*/ 194094 w 1862363"/>
              <a:gd name="connsiteY13" fmla="*/ 1473482 h 1862363"/>
              <a:gd name="connsiteX14" fmla="*/ 92992 w 1862363"/>
              <a:gd name="connsiteY14" fmla="*/ 1298368 h 1862363"/>
              <a:gd name="connsiteX15" fmla="*/ 302086 w 1862363"/>
              <a:gd name="connsiteY15" fmla="*/ 1101821 h 1862363"/>
              <a:gd name="connsiteX16" fmla="*/ 302086 w 1862363"/>
              <a:gd name="connsiteY16" fmla="*/ 760541 h 1862363"/>
              <a:gd name="connsiteX17" fmla="*/ 92992 w 1862363"/>
              <a:gd name="connsiteY17" fmla="*/ 563995 h 1862363"/>
              <a:gd name="connsiteX18" fmla="*/ 194094 w 1862363"/>
              <a:gd name="connsiteY18" fmla="*/ 388881 h 1862363"/>
              <a:gd name="connsiteX19" fmla="*/ 468855 w 1862363"/>
              <a:gd name="connsiteY19" fmla="*/ 471689 h 1862363"/>
              <a:gd name="connsiteX20" fmla="*/ 764412 w 1862363"/>
              <a:gd name="connsiteY20" fmla="*/ 301049 h 1862363"/>
              <a:gd name="connsiteX21" fmla="*/ 830079 w 1862363"/>
              <a:gd name="connsiteY21" fmla="*/ 21695 h 1862363"/>
              <a:gd name="connsiteX22" fmla="*/ 1032284 w 1862363"/>
              <a:gd name="connsiteY22" fmla="*/ 21695 h 1862363"/>
              <a:gd name="connsiteX23" fmla="*/ 1097950 w 1862363"/>
              <a:gd name="connsiteY23" fmla="*/ 301049 h 1862363"/>
              <a:gd name="connsiteX24" fmla="*/ 1393507 w 1862363"/>
              <a:gd name="connsiteY24" fmla="*/ 471689 h 1862363"/>
              <a:gd name="connsiteX25" fmla="*/ 1393508 w 1862363"/>
              <a:gd name="connsiteY25" fmla="*/ 471689 h 186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62363" h="1862363">
                <a:moveTo>
                  <a:pt x="1198705" y="471090"/>
                </a:moveTo>
                <a:lnTo>
                  <a:pt x="1397902" y="347718"/>
                </a:lnTo>
                <a:lnTo>
                  <a:pt x="1514645" y="464461"/>
                </a:lnTo>
                <a:lnTo>
                  <a:pt x="1391273" y="663659"/>
                </a:lnTo>
                <a:cubicBezTo>
                  <a:pt x="1438790" y="745381"/>
                  <a:pt x="1463684" y="838286"/>
                  <a:pt x="1463394" y="932818"/>
                </a:cubicBezTo>
                <a:lnTo>
                  <a:pt x="1669836" y="1043642"/>
                </a:lnTo>
                <a:lnTo>
                  <a:pt x="1627105" y="1203115"/>
                </a:lnTo>
                <a:lnTo>
                  <a:pt x="1392909" y="1195871"/>
                </a:lnTo>
                <a:cubicBezTo>
                  <a:pt x="1345894" y="1277883"/>
                  <a:pt x="1277883" y="1345894"/>
                  <a:pt x="1195871" y="1392908"/>
                </a:cubicBezTo>
                <a:lnTo>
                  <a:pt x="1203115" y="1627105"/>
                </a:lnTo>
                <a:lnTo>
                  <a:pt x="1043642" y="1669836"/>
                </a:lnTo>
                <a:lnTo>
                  <a:pt x="932818" y="1463393"/>
                </a:lnTo>
                <a:cubicBezTo>
                  <a:pt x="838286" y="1463684"/>
                  <a:pt x="745381" y="1438790"/>
                  <a:pt x="663659" y="1391272"/>
                </a:cubicBezTo>
                <a:lnTo>
                  <a:pt x="464461" y="1514645"/>
                </a:lnTo>
                <a:lnTo>
                  <a:pt x="347718" y="1397902"/>
                </a:lnTo>
                <a:lnTo>
                  <a:pt x="471090" y="1198704"/>
                </a:lnTo>
                <a:cubicBezTo>
                  <a:pt x="423573" y="1116982"/>
                  <a:pt x="398679" y="1024077"/>
                  <a:pt x="398969" y="929545"/>
                </a:cubicBezTo>
                <a:lnTo>
                  <a:pt x="192527" y="818721"/>
                </a:lnTo>
                <a:lnTo>
                  <a:pt x="235258" y="659248"/>
                </a:lnTo>
                <a:lnTo>
                  <a:pt x="469454" y="666492"/>
                </a:lnTo>
                <a:cubicBezTo>
                  <a:pt x="516469" y="584480"/>
                  <a:pt x="584480" y="516469"/>
                  <a:pt x="666492" y="469455"/>
                </a:cubicBezTo>
                <a:lnTo>
                  <a:pt x="659248" y="235258"/>
                </a:lnTo>
                <a:lnTo>
                  <a:pt x="818721" y="192527"/>
                </a:lnTo>
                <a:lnTo>
                  <a:pt x="929545" y="398970"/>
                </a:lnTo>
                <a:cubicBezTo>
                  <a:pt x="1024077" y="398679"/>
                  <a:pt x="1116982" y="423573"/>
                  <a:pt x="1198704" y="471091"/>
                </a:cubicBezTo>
                <a:lnTo>
                  <a:pt x="1198705" y="4710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880" tIns="641880" rIns="641880" bIns="64188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1900" kern="1200" dirty="0"/>
          </a:p>
        </p:txBody>
      </p:sp>
      <p:sp>
        <p:nvSpPr>
          <p:cNvPr id="180" name="フリーフォーム 179"/>
          <p:cNvSpPr>
            <a:spLocks noChangeAspect="1"/>
          </p:cNvSpPr>
          <p:nvPr/>
        </p:nvSpPr>
        <p:spPr>
          <a:xfrm>
            <a:off x="2834284" y="2907746"/>
            <a:ext cx="1785947" cy="1853483"/>
          </a:xfrm>
          <a:custGeom>
            <a:avLst/>
            <a:gdLst>
              <a:gd name="connsiteX0" fmla="*/ 1393508 w 1862363"/>
              <a:gd name="connsiteY0" fmla="*/ 471689 h 1862363"/>
              <a:gd name="connsiteX1" fmla="*/ 1668269 w 1862363"/>
              <a:gd name="connsiteY1" fmla="*/ 388881 h 1862363"/>
              <a:gd name="connsiteX2" fmla="*/ 1769371 w 1862363"/>
              <a:gd name="connsiteY2" fmla="*/ 563995 h 1862363"/>
              <a:gd name="connsiteX3" fmla="*/ 1560277 w 1862363"/>
              <a:gd name="connsiteY3" fmla="*/ 760542 h 1862363"/>
              <a:gd name="connsiteX4" fmla="*/ 1560277 w 1862363"/>
              <a:gd name="connsiteY4" fmla="*/ 1101822 h 1862363"/>
              <a:gd name="connsiteX5" fmla="*/ 1769371 w 1862363"/>
              <a:gd name="connsiteY5" fmla="*/ 1298368 h 1862363"/>
              <a:gd name="connsiteX6" fmla="*/ 1668269 w 1862363"/>
              <a:gd name="connsiteY6" fmla="*/ 1473482 h 1862363"/>
              <a:gd name="connsiteX7" fmla="*/ 1393508 w 1862363"/>
              <a:gd name="connsiteY7" fmla="*/ 1390674 h 1862363"/>
              <a:gd name="connsiteX8" fmla="*/ 1097951 w 1862363"/>
              <a:gd name="connsiteY8" fmla="*/ 1561314 h 1862363"/>
              <a:gd name="connsiteX9" fmla="*/ 1032284 w 1862363"/>
              <a:gd name="connsiteY9" fmla="*/ 1840668 h 1862363"/>
              <a:gd name="connsiteX10" fmla="*/ 830079 w 1862363"/>
              <a:gd name="connsiteY10" fmla="*/ 1840668 h 1862363"/>
              <a:gd name="connsiteX11" fmla="*/ 764413 w 1862363"/>
              <a:gd name="connsiteY11" fmla="*/ 1561314 h 1862363"/>
              <a:gd name="connsiteX12" fmla="*/ 468856 w 1862363"/>
              <a:gd name="connsiteY12" fmla="*/ 1390674 h 1862363"/>
              <a:gd name="connsiteX13" fmla="*/ 194094 w 1862363"/>
              <a:gd name="connsiteY13" fmla="*/ 1473482 h 1862363"/>
              <a:gd name="connsiteX14" fmla="*/ 92992 w 1862363"/>
              <a:gd name="connsiteY14" fmla="*/ 1298368 h 1862363"/>
              <a:gd name="connsiteX15" fmla="*/ 302086 w 1862363"/>
              <a:gd name="connsiteY15" fmla="*/ 1101821 h 1862363"/>
              <a:gd name="connsiteX16" fmla="*/ 302086 w 1862363"/>
              <a:gd name="connsiteY16" fmla="*/ 760541 h 1862363"/>
              <a:gd name="connsiteX17" fmla="*/ 92992 w 1862363"/>
              <a:gd name="connsiteY17" fmla="*/ 563995 h 1862363"/>
              <a:gd name="connsiteX18" fmla="*/ 194094 w 1862363"/>
              <a:gd name="connsiteY18" fmla="*/ 388881 h 1862363"/>
              <a:gd name="connsiteX19" fmla="*/ 468855 w 1862363"/>
              <a:gd name="connsiteY19" fmla="*/ 471689 h 1862363"/>
              <a:gd name="connsiteX20" fmla="*/ 764412 w 1862363"/>
              <a:gd name="connsiteY20" fmla="*/ 301049 h 1862363"/>
              <a:gd name="connsiteX21" fmla="*/ 830079 w 1862363"/>
              <a:gd name="connsiteY21" fmla="*/ 21695 h 1862363"/>
              <a:gd name="connsiteX22" fmla="*/ 1032284 w 1862363"/>
              <a:gd name="connsiteY22" fmla="*/ 21695 h 1862363"/>
              <a:gd name="connsiteX23" fmla="*/ 1097950 w 1862363"/>
              <a:gd name="connsiteY23" fmla="*/ 301049 h 1862363"/>
              <a:gd name="connsiteX24" fmla="*/ 1393507 w 1862363"/>
              <a:gd name="connsiteY24" fmla="*/ 471689 h 1862363"/>
              <a:gd name="connsiteX25" fmla="*/ 1393508 w 1862363"/>
              <a:gd name="connsiteY25" fmla="*/ 471689 h 186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62363" h="1862363">
                <a:moveTo>
                  <a:pt x="1198705" y="471090"/>
                </a:moveTo>
                <a:lnTo>
                  <a:pt x="1397902" y="347718"/>
                </a:lnTo>
                <a:lnTo>
                  <a:pt x="1514645" y="464461"/>
                </a:lnTo>
                <a:lnTo>
                  <a:pt x="1391273" y="663659"/>
                </a:lnTo>
                <a:cubicBezTo>
                  <a:pt x="1438790" y="745381"/>
                  <a:pt x="1463684" y="838286"/>
                  <a:pt x="1463394" y="932818"/>
                </a:cubicBezTo>
                <a:lnTo>
                  <a:pt x="1669836" y="1043642"/>
                </a:lnTo>
                <a:lnTo>
                  <a:pt x="1627105" y="1203115"/>
                </a:lnTo>
                <a:lnTo>
                  <a:pt x="1392909" y="1195871"/>
                </a:lnTo>
                <a:cubicBezTo>
                  <a:pt x="1345894" y="1277883"/>
                  <a:pt x="1277883" y="1345894"/>
                  <a:pt x="1195871" y="1392908"/>
                </a:cubicBezTo>
                <a:lnTo>
                  <a:pt x="1203115" y="1627105"/>
                </a:lnTo>
                <a:lnTo>
                  <a:pt x="1043642" y="1669836"/>
                </a:lnTo>
                <a:lnTo>
                  <a:pt x="932818" y="1463393"/>
                </a:lnTo>
                <a:cubicBezTo>
                  <a:pt x="838286" y="1463684"/>
                  <a:pt x="745381" y="1438790"/>
                  <a:pt x="663659" y="1391272"/>
                </a:cubicBezTo>
                <a:lnTo>
                  <a:pt x="464461" y="1514645"/>
                </a:lnTo>
                <a:lnTo>
                  <a:pt x="347718" y="1397902"/>
                </a:lnTo>
                <a:lnTo>
                  <a:pt x="471090" y="1198704"/>
                </a:lnTo>
                <a:cubicBezTo>
                  <a:pt x="423573" y="1116982"/>
                  <a:pt x="398679" y="1024077"/>
                  <a:pt x="398969" y="929545"/>
                </a:cubicBezTo>
                <a:lnTo>
                  <a:pt x="192527" y="818721"/>
                </a:lnTo>
                <a:lnTo>
                  <a:pt x="235258" y="659248"/>
                </a:lnTo>
                <a:lnTo>
                  <a:pt x="469454" y="666492"/>
                </a:lnTo>
                <a:cubicBezTo>
                  <a:pt x="516469" y="584480"/>
                  <a:pt x="584480" y="516469"/>
                  <a:pt x="666492" y="469455"/>
                </a:cubicBezTo>
                <a:lnTo>
                  <a:pt x="659248" y="235258"/>
                </a:lnTo>
                <a:lnTo>
                  <a:pt x="818721" y="192527"/>
                </a:lnTo>
                <a:lnTo>
                  <a:pt x="929545" y="398970"/>
                </a:lnTo>
                <a:cubicBezTo>
                  <a:pt x="1024077" y="398679"/>
                  <a:pt x="1116982" y="423573"/>
                  <a:pt x="1198704" y="471091"/>
                </a:cubicBezTo>
                <a:lnTo>
                  <a:pt x="1198705" y="4710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880" tIns="641880" rIns="641880" bIns="64188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1900" kern="1200" dirty="0"/>
          </a:p>
        </p:txBody>
      </p:sp>
      <p:sp>
        <p:nvSpPr>
          <p:cNvPr id="181" name="フリーフォーム 180"/>
          <p:cNvSpPr>
            <a:spLocks noChangeAspect="1"/>
          </p:cNvSpPr>
          <p:nvPr/>
        </p:nvSpPr>
        <p:spPr>
          <a:xfrm>
            <a:off x="4454186" y="2068544"/>
            <a:ext cx="1785947" cy="1853483"/>
          </a:xfrm>
          <a:custGeom>
            <a:avLst/>
            <a:gdLst>
              <a:gd name="connsiteX0" fmla="*/ 1393508 w 1862363"/>
              <a:gd name="connsiteY0" fmla="*/ 471689 h 1862363"/>
              <a:gd name="connsiteX1" fmla="*/ 1668269 w 1862363"/>
              <a:gd name="connsiteY1" fmla="*/ 388881 h 1862363"/>
              <a:gd name="connsiteX2" fmla="*/ 1769371 w 1862363"/>
              <a:gd name="connsiteY2" fmla="*/ 563995 h 1862363"/>
              <a:gd name="connsiteX3" fmla="*/ 1560277 w 1862363"/>
              <a:gd name="connsiteY3" fmla="*/ 760542 h 1862363"/>
              <a:gd name="connsiteX4" fmla="*/ 1560277 w 1862363"/>
              <a:gd name="connsiteY4" fmla="*/ 1101822 h 1862363"/>
              <a:gd name="connsiteX5" fmla="*/ 1769371 w 1862363"/>
              <a:gd name="connsiteY5" fmla="*/ 1298368 h 1862363"/>
              <a:gd name="connsiteX6" fmla="*/ 1668269 w 1862363"/>
              <a:gd name="connsiteY6" fmla="*/ 1473482 h 1862363"/>
              <a:gd name="connsiteX7" fmla="*/ 1393508 w 1862363"/>
              <a:gd name="connsiteY7" fmla="*/ 1390674 h 1862363"/>
              <a:gd name="connsiteX8" fmla="*/ 1097951 w 1862363"/>
              <a:gd name="connsiteY8" fmla="*/ 1561314 h 1862363"/>
              <a:gd name="connsiteX9" fmla="*/ 1032284 w 1862363"/>
              <a:gd name="connsiteY9" fmla="*/ 1840668 h 1862363"/>
              <a:gd name="connsiteX10" fmla="*/ 830079 w 1862363"/>
              <a:gd name="connsiteY10" fmla="*/ 1840668 h 1862363"/>
              <a:gd name="connsiteX11" fmla="*/ 764413 w 1862363"/>
              <a:gd name="connsiteY11" fmla="*/ 1561314 h 1862363"/>
              <a:gd name="connsiteX12" fmla="*/ 468856 w 1862363"/>
              <a:gd name="connsiteY12" fmla="*/ 1390674 h 1862363"/>
              <a:gd name="connsiteX13" fmla="*/ 194094 w 1862363"/>
              <a:gd name="connsiteY13" fmla="*/ 1473482 h 1862363"/>
              <a:gd name="connsiteX14" fmla="*/ 92992 w 1862363"/>
              <a:gd name="connsiteY14" fmla="*/ 1298368 h 1862363"/>
              <a:gd name="connsiteX15" fmla="*/ 302086 w 1862363"/>
              <a:gd name="connsiteY15" fmla="*/ 1101821 h 1862363"/>
              <a:gd name="connsiteX16" fmla="*/ 302086 w 1862363"/>
              <a:gd name="connsiteY16" fmla="*/ 760541 h 1862363"/>
              <a:gd name="connsiteX17" fmla="*/ 92992 w 1862363"/>
              <a:gd name="connsiteY17" fmla="*/ 563995 h 1862363"/>
              <a:gd name="connsiteX18" fmla="*/ 194094 w 1862363"/>
              <a:gd name="connsiteY18" fmla="*/ 388881 h 1862363"/>
              <a:gd name="connsiteX19" fmla="*/ 468855 w 1862363"/>
              <a:gd name="connsiteY19" fmla="*/ 471689 h 1862363"/>
              <a:gd name="connsiteX20" fmla="*/ 764412 w 1862363"/>
              <a:gd name="connsiteY20" fmla="*/ 301049 h 1862363"/>
              <a:gd name="connsiteX21" fmla="*/ 830079 w 1862363"/>
              <a:gd name="connsiteY21" fmla="*/ 21695 h 1862363"/>
              <a:gd name="connsiteX22" fmla="*/ 1032284 w 1862363"/>
              <a:gd name="connsiteY22" fmla="*/ 21695 h 1862363"/>
              <a:gd name="connsiteX23" fmla="*/ 1097950 w 1862363"/>
              <a:gd name="connsiteY23" fmla="*/ 301049 h 1862363"/>
              <a:gd name="connsiteX24" fmla="*/ 1393507 w 1862363"/>
              <a:gd name="connsiteY24" fmla="*/ 471689 h 1862363"/>
              <a:gd name="connsiteX25" fmla="*/ 1393508 w 1862363"/>
              <a:gd name="connsiteY25" fmla="*/ 471689 h 186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62363" h="1862363">
                <a:moveTo>
                  <a:pt x="1198705" y="471090"/>
                </a:moveTo>
                <a:lnTo>
                  <a:pt x="1397902" y="347718"/>
                </a:lnTo>
                <a:lnTo>
                  <a:pt x="1514645" y="464461"/>
                </a:lnTo>
                <a:lnTo>
                  <a:pt x="1391273" y="663659"/>
                </a:lnTo>
                <a:cubicBezTo>
                  <a:pt x="1438790" y="745381"/>
                  <a:pt x="1463684" y="838286"/>
                  <a:pt x="1463394" y="932818"/>
                </a:cubicBezTo>
                <a:lnTo>
                  <a:pt x="1669836" y="1043642"/>
                </a:lnTo>
                <a:lnTo>
                  <a:pt x="1627105" y="1203115"/>
                </a:lnTo>
                <a:lnTo>
                  <a:pt x="1392909" y="1195871"/>
                </a:lnTo>
                <a:cubicBezTo>
                  <a:pt x="1345894" y="1277883"/>
                  <a:pt x="1277883" y="1345894"/>
                  <a:pt x="1195871" y="1392908"/>
                </a:cubicBezTo>
                <a:lnTo>
                  <a:pt x="1203115" y="1627105"/>
                </a:lnTo>
                <a:lnTo>
                  <a:pt x="1043642" y="1669836"/>
                </a:lnTo>
                <a:lnTo>
                  <a:pt x="932818" y="1463393"/>
                </a:lnTo>
                <a:cubicBezTo>
                  <a:pt x="838286" y="1463684"/>
                  <a:pt x="745381" y="1438790"/>
                  <a:pt x="663659" y="1391272"/>
                </a:cubicBezTo>
                <a:lnTo>
                  <a:pt x="464461" y="1514645"/>
                </a:lnTo>
                <a:lnTo>
                  <a:pt x="347718" y="1397902"/>
                </a:lnTo>
                <a:lnTo>
                  <a:pt x="471090" y="1198704"/>
                </a:lnTo>
                <a:cubicBezTo>
                  <a:pt x="423573" y="1116982"/>
                  <a:pt x="398679" y="1024077"/>
                  <a:pt x="398969" y="929545"/>
                </a:cubicBezTo>
                <a:lnTo>
                  <a:pt x="192527" y="818721"/>
                </a:lnTo>
                <a:lnTo>
                  <a:pt x="235258" y="659248"/>
                </a:lnTo>
                <a:lnTo>
                  <a:pt x="469454" y="666492"/>
                </a:lnTo>
                <a:cubicBezTo>
                  <a:pt x="516469" y="584480"/>
                  <a:pt x="584480" y="516469"/>
                  <a:pt x="666492" y="469455"/>
                </a:cubicBezTo>
                <a:lnTo>
                  <a:pt x="659248" y="235258"/>
                </a:lnTo>
                <a:lnTo>
                  <a:pt x="818721" y="192527"/>
                </a:lnTo>
                <a:lnTo>
                  <a:pt x="929545" y="398970"/>
                </a:lnTo>
                <a:cubicBezTo>
                  <a:pt x="1024077" y="398679"/>
                  <a:pt x="1116982" y="423573"/>
                  <a:pt x="1198704" y="471091"/>
                </a:cubicBezTo>
                <a:lnTo>
                  <a:pt x="1198705" y="4710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880" tIns="641880" rIns="641880" bIns="64188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1900" kern="1200" dirty="0"/>
          </a:p>
        </p:txBody>
      </p:sp>
      <p:sp>
        <p:nvSpPr>
          <p:cNvPr id="182" name="フリーフォーム 181"/>
          <p:cNvSpPr>
            <a:spLocks noChangeAspect="1"/>
          </p:cNvSpPr>
          <p:nvPr/>
        </p:nvSpPr>
        <p:spPr>
          <a:xfrm>
            <a:off x="5481144" y="5917728"/>
            <a:ext cx="1785947" cy="1853483"/>
          </a:xfrm>
          <a:custGeom>
            <a:avLst/>
            <a:gdLst>
              <a:gd name="connsiteX0" fmla="*/ 1393508 w 1862363"/>
              <a:gd name="connsiteY0" fmla="*/ 471689 h 1862363"/>
              <a:gd name="connsiteX1" fmla="*/ 1668269 w 1862363"/>
              <a:gd name="connsiteY1" fmla="*/ 388881 h 1862363"/>
              <a:gd name="connsiteX2" fmla="*/ 1769371 w 1862363"/>
              <a:gd name="connsiteY2" fmla="*/ 563995 h 1862363"/>
              <a:gd name="connsiteX3" fmla="*/ 1560277 w 1862363"/>
              <a:gd name="connsiteY3" fmla="*/ 760542 h 1862363"/>
              <a:gd name="connsiteX4" fmla="*/ 1560277 w 1862363"/>
              <a:gd name="connsiteY4" fmla="*/ 1101822 h 1862363"/>
              <a:gd name="connsiteX5" fmla="*/ 1769371 w 1862363"/>
              <a:gd name="connsiteY5" fmla="*/ 1298368 h 1862363"/>
              <a:gd name="connsiteX6" fmla="*/ 1668269 w 1862363"/>
              <a:gd name="connsiteY6" fmla="*/ 1473482 h 1862363"/>
              <a:gd name="connsiteX7" fmla="*/ 1393508 w 1862363"/>
              <a:gd name="connsiteY7" fmla="*/ 1390674 h 1862363"/>
              <a:gd name="connsiteX8" fmla="*/ 1097951 w 1862363"/>
              <a:gd name="connsiteY8" fmla="*/ 1561314 h 1862363"/>
              <a:gd name="connsiteX9" fmla="*/ 1032284 w 1862363"/>
              <a:gd name="connsiteY9" fmla="*/ 1840668 h 1862363"/>
              <a:gd name="connsiteX10" fmla="*/ 830079 w 1862363"/>
              <a:gd name="connsiteY10" fmla="*/ 1840668 h 1862363"/>
              <a:gd name="connsiteX11" fmla="*/ 764413 w 1862363"/>
              <a:gd name="connsiteY11" fmla="*/ 1561314 h 1862363"/>
              <a:gd name="connsiteX12" fmla="*/ 468856 w 1862363"/>
              <a:gd name="connsiteY12" fmla="*/ 1390674 h 1862363"/>
              <a:gd name="connsiteX13" fmla="*/ 194094 w 1862363"/>
              <a:gd name="connsiteY13" fmla="*/ 1473482 h 1862363"/>
              <a:gd name="connsiteX14" fmla="*/ 92992 w 1862363"/>
              <a:gd name="connsiteY14" fmla="*/ 1298368 h 1862363"/>
              <a:gd name="connsiteX15" fmla="*/ 302086 w 1862363"/>
              <a:gd name="connsiteY15" fmla="*/ 1101821 h 1862363"/>
              <a:gd name="connsiteX16" fmla="*/ 302086 w 1862363"/>
              <a:gd name="connsiteY16" fmla="*/ 760541 h 1862363"/>
              <a:gd name="connsiteX17" fmla="*/ 92992 w 1862363"/>
              <a:gd name="connsiteY17" fmla="*/ 563995 h 1862363"/>
              <a:gd name="connsiteX18" fmla="*/ 194094 w 1862363"/>
              <a:gd name="connsiteY18" fmla="*/ 388881 h 1862363"/>
              <a:gd name="connsiteX19" fmla="*/ 468855 w 1862363"/>
              <a:gd name="connsiteY19" fmla="*/ 471689 h 1862363"/>
              <a:gd name="connsiteX20" fmla="*/ 764412 w 1862363"/>
              <a:gd name="connsiteY20" fmla="*/ 301049 h 1862363"/>
              <a:gd name="connsiteX21" fmla="*/ 830079 w 1862363"/>
              <a:gd name="connsiteY21" fmla="*/ 21695 h 1862363"/>
              <a:gd name="connsiteX22" fmla="*/ 1032284 w 1862363"/>
              <a:gd name="connsiteY22" fmla="*/ 21695 h 1862363"/>
              <a:gd name="connsiteX23" fmla="*/ 1097950 w 1862363"/>
              <a:gd name="connsiteY23" fmla="*/ 301049 h 1862363"/>
              <a:gd name="connsiteX24" fmla="*/ 1393507 w 1862363"/>
              <a:gd name="connsiteY24" fmla="*/ 471689 h 1862363"/>
              <a:gd name="connsiteX25" fmla="*/ 1393508 w 1862363"/>
              <a:gd name="connsiteY25" fmla="*/ 471689 h 186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62363" h="1862363">
                <a:moveTo>
                  <a:pt x="1198705" y="471090"/>
                </a:moveTo>
                <a:lnTo>
                  <a:pt x="1397902" y="347718"/>
                </a:lnTo>
                <a:lnTo>
                  <a:pt x="1514645" y="464461"/>
                </a:lnTo>
                <a:lnTo>
                  <a:pt x="1391273" y="663659"/>
                </a:lnTo>
                <a:cubicBezTo>
                  <a:pt x="1438790" y="745381"/>
                  <a:pt x="1463684" y="838286"/>
                  <a:pt x="1463394" y="932818"/>
                </a:cubicBezTo>
                <a:lnTo>
                  <a:pt x="1669836" y="1043642"/>
                </a:lnTo>
                <a:lnTo>
                  <a:pt x="1627105" y="1203115"/>
                </a:lnTo>
                <a:lnTo>
                  <a:pt x="1392909" y="1195871"/>
                </a:lnTo>
                <a:cubicBezTo>
                  <a:pt x="1345894" y="1277883"/>
                  <a:pt x="1277883" y="1345894"/>
                  <a:pt x="1195871" y="1392908"/>
                </a:cubicBezTo>
                <a:lnTo>
                  <a:pt x="1203115" y="1627105"/>
                </a:lnTo>
                <a:lnTo>
                  <a:pt x="1043642" y="1669836"/>
                </a:lnTo>
                <a:lnTo>
                  <a:pt x="932818" y="1463393"/>
                </a:lnTo>
                <a:cubicBezTo>
                  <a:pt x="838286" y="1463684"/>
                  <a:pt x="745381" y="1438790"/>
                  <a:pt x="663659" y="1391272"/>
                </a:cubicBezTo>
                <a:lnTo>
                  <a:pt x="464461" y="1514645"/>
                </a:lnTo>
                <a:lnTo>
                  <a:pt x="347718" y="1397902"/>
                </a:lnTo>
                <a:lnTo>
                  <a:pt x="471090" y="1198704"/>
                </a:lnTo>
                <a:cubicBezTo>
                  <a:pt x="423573" y="1116982"/>
                  <a:pt x="398679" y="1024077"/>
                  <a:pt x="398969" y="929545"/>
                </a:cubicBezTo>
                <a:lnTo>
                  <a:pt x="192527" y="818721"/>
                </a:lnTo>
                <a:lnTo>
                  <a:pt x="235258" y="659248"/>
                </a:lnTo>
                <a:lnTo>
                  <a:pt x="469454" y="666492"/>
                </a:lnTo>
                <a:cubicBezTo>
                  <a:pt x="516469" y="584480"/>
                  <a:pt x="584480" y="516469"/>
                  <a:pt x="666492" y="469455"/>
                </a:cubicBezTo>
                <a:lnTo>
                  <a:pt x="659248" y="235258"/>
                </a:lnTo>
                <a:lnTo>
                  <a:pt x="818721" y="192527"/>
                </a:lnTo>
                <a:lnTo>
                  <a:pt x="929545" y="398970"/>
                </a:lnTo>
                <a:cubicBezTo>
                  <a:pt x="1024077" y="398679"/>
                  <a:pt x="1116982" y="423573"/>
                  <a:pt x="1198704" y="471091"/>
                </a:cubicBezTo>
                <a:lnTo>
                  <a:pt x="1198705" y="4710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880" tIns="641880" rIns="641880" bIns="64188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1900" kern="1200" dirty="0"/>
          </a:p>
        </p:txBody>
      </p:sp>
      <p:sp>
        <p:nvSpPr>
          <p:cNvPr id="162" name="フリーフォーム 161"/>
          <p:cNvSpPr>
            <a:spLocks noChangeAspect="1"/>
          </p:cNvSpPr>
          <p:nvPr/>
        </p:nvSpPr>
        <p:spPr>
          <a:xfrm>
            <a:off x="6301119" y="2894056"/>
            <a:ext cx="1785947" cy="1853483"/>
          </a:xfrm>
          <a:custGeom>
            <a:avLst/>
            <a:gdLst>
              <a:gd name="connsiteX0" fmla="*/ 1393508 w 1862363"/>
              <a:gd name="connsiteY0" fmla="*/ 471689 h 1862363"/>
              <a:gd name="connsiteX1" fmla="*/ 1668269 w 1862363"/>
              <a:gd name="connsiteY1" fmla="*/ 388881 h 1862363"/>
              <a:gd name="connsiteX2" fmla="*/ 1769371 w 1862363"/>
              <a:gd name="connsiteY2" fmla="*/ 563995 h 1862363"/>
              <a:gd name="connsiteX3" fmla="*/ 1560277 w 1862363"/>
              <a:gd name="connsiteY3" fmla="*/ 760542 h 1862363"/>
              <a:gd name="connsiteX4" fmla="*/ 1560277 w 1862363"/>
              <a:gd name="connsiteY4" fmla="*/ 1101822 h 1862363"/>
              <a:gd name="connsiteX5" fmla="*/ 1769371 w 1862363"/>
              <a:gd name="connsiteY5" fmla="*/ 1298368 h 1862363"/>
              <a:gd name="connsiteX6" fmla="*/ 1668269 w 1862363"/>
              <a:gd name="connsiteY6" fmla="*/ 1473482 h 1862363"/>
              <a:gd name="connsiteX7" fmla="*/ 1393508 w 1862363"/>
              <a:gd name="connsiteY7" fmla="*/ 1390674 h 1862363"/>
              <a:gd name="connsiteX8" fmla="*/ 1097951 w 1862363"/>
              <a:gd name="connsiteY8" fmla="*/ 1561314 h 1862363"/>
              <a:gd name="connsiteX9" fmla="*/ 1032284 w 1862363"/>
              <a:gd name="connsiteY9" fmla="*/ 1840668 h 1862363"/>
              <a:gd name="connsiteX10" fmla="*/ 830079 w 1862363"/>
              <a:gd name="connsiteY10" fmla="*/ 1840668 h 1862363"/>
              <a:gd name="connsiteX11" fmla="*/ 764413 w 1862363"/>
              <a:gd name="connsiteY11" fmla="*/ 1561314 h 1862363"/>
              <a:gd name="connsiteX12" fmla="*/ 468856 w 1862363"/>
              <a:gd name="connsiteY12" fmla="*/ 1390674 h 1862363"/>
              <a:gd name="connsiteX13" fmla="*/ 194094 w 1862363"/>
              <a:gd name="connsiteY13" fmla="*/ 1473482 h 1862363"/>
              <a:gd name="connsiteX14" fmla="*/ 92992 w 1862363"/>
              <a:gd name="connsiteY14" fmla="*/ 1298368 h 1862363"/>
              <a:gd name="connsiteX15" fmla="*/ 302086 w 1862363"/>
              <a:gd name="connsiteY15" fmla="*/ 1101821 h 1862363"/>
              <a:gd name="connsiteX16" fmla="*/ 302086 w 1862363"/>
              <a:gd name="connsiteY16" fmla="*/ 760541 h 1862363"/>
              <a:gd name="connsiteX17" fmla="*/ 92992 w 1862363"/>
              <a:gd name="connsiteY17" fmla="*/ 563995 h 1862363"/>
              <a:gd name="connsiteX18" fmla="*/ 194094 w 1862363"/>
              <a:gd name="connsiteY18" fmla="*/ 388881 h 1862363"/>
              <a:gd name="connsiteX19" fmla="*/ 468855 w 1862363"/>
              <a:gd name="connsiteY19" fmla="*/ 471689 h 1862363"/>
              <a:gd name="connsiteX20" fmla="*/ 764412 w 1862363"/>
              <a:gd name="connsiteY20" fmla="*/ 301049 h 1862363"/>
              <a:gd name="connsiteX21" fmla="*/ 830079 w 1862363"/>
              <a:gd name="connsiteY21" fmla="*/ 21695 h 1862363"/>
              <a:gd name="connsiteX22" fmla="*/ 1032284 w 1862363"/>
              <a:gd name="connsiteY22" fmla="*/ 21695 h 1862363"/>
              <a:gd name="connsiteX23" fmla="*/ 1097950 w 1862363"/>
              <a:gd name="connsiteY23" fmla="*/ 301049 h 1862363"/>
              <a:gd name="connsiteX24" fmla="*/ 1393507 w 1862363"/>
              <a:gd name="connsiteY24" fmla="*/ 471689 h 1862363"/>
              <a:gd name="connsiteX25" fmla="*/ 1393508 w 1862363"/>
              <a:gd name="connsiteY25" fmla="*/ 471689 h 186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62363" h="1862363">
                <a:moveTo>
                  <a:pt x="1198705" y="471090"/>
                </a:moveTo>
                <a:lnTo>
                  <a:pt x="1397902" y="347718"/>
                </a:lnTo>
                <a:lnTo>
                  <a:pt x="1514645" y="464461"/>
                </a:lnTo>
                <a:lnTo>
                  <a:pt x="1391273" y="663659"/>
                </a:lnTo>
                <a:cubicBezTo>
                  <a:pt x="1438790" y="745381"/>
                  <a:pt x="1463684" y="838286"/>
                  <a:pt x="1463394" y="932818"/>
                </a:cubicBezTo>
                <a:lnTo>
                  <a:pt x="1669836" y="1043642"/>
                </a:lnTo>
                <a:lnTo>
                  <a:pt x="1627105" y="1203115"/>
                </a:lnTo>
                <a:lnTo>
                  <a:pt x="1392909" y="1195871"/>
                </a:lnTo>
                <a:cubicBezTo>
                  <a:pt x="1345894" y="1277883"/>
                  <a:pt x="1277883" y="1345894"/>
                  <a:pt x="1195871" y="1392908"/>
                </a:cubicBezTo>
                <a:lnTo>
                  <a:pt x="1203115" y="1627105"/>
                </a:lnTo>
                <a:lnTo>
                  <a:pt x="1043642" y="1669836"/>
                </a:lnTo>
                <a:lnTo>
                  <a:pt x="932818" y="1463393"/>
                </a:lnTo>
                <a:cubicBezTo>
                  <a:pt x="838286" y="1463684"/>
                  <a:pt x="745381" y="1438790"/>
                  <a:pt x="663659" y="1391272"/>
                </a:cubicBezTo>
                <a:lnTo>
                  <a:pt x="464461" y="1514645"/>
                </a:lnTo>
                <a:lnTo>
                  <a:pt x="347718" y="1397902"/>
                </a:lnTo>
                <a:lnTo>
                  <a:pt x="471090" y="1198704"/>
                </a:lnTo>
                <a:cubicBezTo>
                  <a:pt x="423573" y="1116982"/>
                  <a:pt x="398679" y="1024077"/>
                  <a:pt x="398969" y="929545"/>
                </a:cubicBezTo>
                <a:lnTo>
                  <a:pt x="192527" y="818721"/>
                </a:lnTo>
                <a:lnTo>
                  <a:pt x="235258" y="659248"/>
                </a:lnTo>
                <a:lnTo>
                  <a:pt x="469454" y="666492"/>
                </a:lnTo>
                <a:cubicBezTo>
                  <a:pt x="516469" y="584480"/>
                  <a:pt x="584480" y="516469"/>
                  <a:pt x="666492" y="469455"/>
                </a:cubicBezTo>
                <a:lnTo>
                  <a:pt x="659248" y="235258"/>
                </a:lnTo>
                <a:lnTo>
                  <a:pt x="818721" y="192527"/>
                </a:lnTo>
                <a:lnTo>
                  <a:pt x="929545" y="398970"/>
                </a:lnTo>
                <a:cubicBezTo>
                  <a:pt x="1024077" y="398679"/>
                  <a:pt x="1116982" y="423573"/>
                  <a:pt x="1198704" y="471091"/>
                </a:cubicBezTo>
                <a:lnTo>
                  <a:pt x="1198705" y="4710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880" tIns="641880" rIns="641880" bIns="64188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1900" kern="1200" dirty="0"/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6968932" y="5474930"/>
            <a:ext cx="1303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国立交通大学</a:t>
            </a:r>
            <a:endParaRPr kumimoji="1"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台湾</a:t>
            </a:r>
            <a:endParaRPr kumimoji="1" lang="ja-JP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0" name="フリーフォーム 159"/>
          <p:cNvSpPr>
            <a:spLocks noChangeAspect="1"/>
          </p:cNvSpPr>
          <p:nvPr/>
        </p:nvSpPr>
        <p:spPr>
          <a:xfrm>
            <a:off x="3818767" y="5952700"/>
            <a:ext cx="1785947" cy="1853483"/>
          </a:xfrm>
          <a:custGeom>
            <a:avLst/>
            <a:gdLst>
              <a:gd name="connsiteX0" fmla="*/ 1393508 w 1862363"/>
              <a:gd name="connsiteY0" fmla="*/ 471689 h 1862363"/>
              <a:gd name="connsiteX1" fmla="*/ 1668269 w 1862363"/>
              <a:gd name="connsiteY1" fmla="*/ 388881 h 1862363"/>
              <a:gd name="connsiteX2" fmla="*/ 1769371 w 1862363"/>
              <a:gd name="connsiteY2" fmla="*/ 563995 h 1862363"/>
              <a:gd name="connsiteX3" fmla="*/ 1560277 w 1862363"/>
              <a:gd name="connsiteY3" fmla="*/ 760542 h 1862363"/>
              <a:gd name="connsiteX4" fmla="*/ 1560277 w 1862363"/>
              <a:gd name="connsiteY4" fmla="*/ 1101822 h 1862363"/>
              <a:gd name="connsiteX5" fmla="*/ 1769371 w 1862363"/>
              <a:gd name="connsiteY5" fmla="*/ 1298368 h 1862363"/>
              <a:gd name="connsiteX6" fmla="*/ 1668269 w 1862363"/>
              <a:gd name="connsiteY6" fmla="*/ 1473482 h 1862363"/>
              <a:gd name="connsiteX7" fmla="*/ 1393508 w 1862363"/>
              <a:gd name="connsiteY7" fmla="*/ 1390674 h 1862363"/>
              <a:gd name="connsiteX8" fmla="*/ 1097951 w 1862363"/>
              <a:gd name="connsiteY8" fmla="*/ 1561314 h 1862363"/>
              <a:gd name="connsiteX9" fmla="*/ 1032284 w 1862363"/>
              <a:gd name="connsiteY9" fmla="*/ 1840668 h 1862363"/>
              <a:gd name="connsiteX10" fmla="*/ 830079 w 1862363"/>
              <a:gd name="connsiteY10" fmla="*/ 1840668 h 1862363"/>
              <a:gd name="connsiteX11" fmla="*/ 764413 w 1862363"/>
              <a:gd name="connsiteY11" fmla="*/ 1561314 h 1862363"/>
              <a:gd name="connsiteX12" fmla="*/ 468856 w 1862363"/>
              <a:gd name="connsiteY12" fmla="*/ 1390674 h 1862363"/>
              <a:gd name="connsiteX13" fmla="*/ 194094 w 1862363"/>
              <a:gd name="connsiteY13" fmla="*/ 1473482 h 1862363"/>
              <a:gd name="connsiteX14" fmla="*/ 92992 w 1862363"/>
              <a:gd name="connsiteY14" fmla="*/ 1298368 h 1862363"/>
              <a:gd name="connsiteX15" fmla="*/ 302086 w 1862363"/>
              <a:gd name="connsiteY15" fmla="*/ 1101821 h 1862363"/>
              <a:gd name="connsiteX16" fmla="*/ 302086 w 1862363"/>
              <a:gd name="connsiteY16" fmla="*/ 760541 h 1862363"/>
              <a:gd name="connsiteX17" fmla="*/ 92992 w 1862363"/>
              <a:gd name="connsiteY17" fmla="*/ 563995 h 1862363"/>
              <a:gd name="connsiteX18" fmla="*/ 194094 w 1862363"/>
              <a:gd name="connsiteY18" fmla="*/ 388881 h 1862363"/>
              <a:gd name="connsiteX19" fmla="*/ 468855 w 1862363"/>
              <a:gd name="connsiteY19" fmla="*/ 471689 h 1862363"/>
              <a:gd name="connsiteX20" fmla="*/ 764412 w 1862363"/>
              <a:gd name="connsiteY20" fmla="*/ 301049 h 1862363"/>
              <a:gd name="connsiteX21" fmla="*/ 830079 w 1862363"/>
              <a:gd name="connsiteY21" fmla="*/ 21695 h 1862363"/>
              <a:gd name="connsiteX22" fmla="*/ 1032284 w 1862363"/>
              <a:gd name="connsiteY22" fmla="*/ 21695 h 1862363"/>
              <a:gd name="connsiteX23" fmla="*/ 1097950 w 1862363"/>
              <a:gd name="connsiteY23" fmla="*/ 301049 h 1862363"/>
              <a:gd name="connsiteX24" fmla="*/ 1393507 w 1862363"/>
              <a:gd name="connsiteY24" fmla="*/ 471689 h 1862363"/>
              <a:gd name="connsiteX25" fmla="*/ 1393508 w 1862363"/>
              <a:gd name="connsiteY25" fmla="*/ 471689 h 186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62363" h="1862363">
                <a:moveTo>
                  <a:pt x="1198705" y="471090"/>
                </a:moveTo>
                <a:lnTo>
                  <a:pt x="1397902" y="347718"/>
                </a:lnTo>
                <a:lnTo>
                  <a:pt x="1514645" y="464461"/>
                </a:lnTo>
                <a:lnTo>
                  <a:pt x="1391273" y="663659"/>
                </a:lnTo>
                <a:cubicBezTo>
                  <a:pt x="1438790" y="745381"/>
                  <a:pt x="1463684" y="838286"/>
                  <a:pt x="1463394" y="932818"/>
                </a:cubicBezTo>
                <a:lnTo>
                  <a:pt x="1669836" y="1043642"/>
                </a:lnTo>
                <a:lnTo>
                  <a:pt x="1627105" y="1203115"/>
                </a:lnTo>
                <a:lnTo>
                  <a:pt x="1392909" y="1195871"/>
                </a:lnTo>
                <a:cubicBezTo>
                  <a:pt x="1345894" y="1277883"/>
                  <a:pt x="1277883" y="1345894"/>
                  <a:pt x="1195871" y="1392908"/>
                </a:cubicBezTo>
                <a:lnTo>
                  <a:pt x="1203115" y="1627105"/>
                </a:lnTo>
                <a:lnTo>
                  <a:pt x="1043642" y="1669836"/>
                </a:lnTo>
                <a:lnTo>
                  <a:pt x="932818" y="1463393"/>
                </a:lnTo>
                <a:cubicBezTo>
                  <a:pt x="838286" y="1463684"/>
                  <a:pt x="745381" y="1438790"/>
                  <a:pt x="663659" y="1391272"/>
                </a:cubicBezTo>
                <a:lnTo>
                  <a:pt x="464461" y="1514645"/>
                </a:lnTo>
                <a:lnTo>
                  <a:pt x="347718" y="1397902"/>
                </a:lnTo>
                <a:lnTo>
                  <a:pt x="471090" y="1198704"/>
                </a:lnTo>
                <a:cubicBezTo>
                  <a:pt x="423573" y="1116982"/>
                  <a:pt x="398679" y="1024077"/>
                  <a:pt x="398969" y="929545"/>
                </a:cubicBezTo>
                <a:lnTo>
                  <a:pt x="192527" y="818721"/>
                </a:lnTo>
                <a:lnTo>
                  <a:pt x="235258" y="659248"/>
                </a:lnTo>
                <a:lnTo>
                  <a:pt x="469454" y="666492"/>
                </a:lnTo>
                <a:cubicBezTo>
                  <a:pt x="516469" y="584480"/>
                  <a:pt x="584480" y="516469"/>
                  <a:pt x="666492" y="469455"/>
                </a:cubicBezTo>
                <a:lnTo>
                  <a:pt x="659248" y="235258"/>
                </a:lnTo>
                <a:lnTo>
                  <a:pt x="818721" y="192527"/>
                </a:lnTo>
                <a:lnTo>
                  <a:pt x="929545" y="398970"/>
                </a:lnTo>
                <a:cubicBezTo>
                  <a:pt x="1024077" y="398679"/>
                  <a:pt x="1116982" y="423573"/>
                  <a:pt x="1198704" y="471091"/>
                </a:cubicBezTo>
                <a:lnTo>
                  <a:pt x="1198705" y="4710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880" tIns="641880" rIns="641880" bIns="64188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1900" kern="12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652275" y="13964391"/>
            <a:ext cx="9687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主催：国立大学法人 三重</a:t>
            </a:r>
            <a:r>
              <a:rPr lang="ja-JP" altLang="en-US" sz="11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 ／ 三重県　　後援：経済産業省中部経済産業局 ／ 環境省中部地方環境事務所</a:t>
            </a:r>
            <a:endParaRPr lang="en-US" altLang="ja-JP" sz="1100" dirty="0" smtClean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3096947" y="14806067"/>
            <a:ext cx="4719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TEL</a:t>
            </a:r>
            <a:r>
              <a:rPr lang="ja-JP" altLang="en-US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059</a:t>
            </a:r>
            <a:r>
              <a:rPr lang="ja-JP" altLang="en-US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r>
              <a:rPr lang="en-US" altLang="ja-JP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231-9823</a:t>
            </a:r>
            <a:r>
              <a:rPr lang="ja-JP" altLang="en-US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en-US" altLang="ja-JP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9223</a:t>
            </a:r>
            <a:r>
              <a:rPr lang="ja-JP" altLang="en-US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en-US" altLang="ja-JP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FAX</a:t>
            </a:r>
            <a:r>
              <a:rPr lang="ja-JP" altLang="en-US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059</a:t>
            </a:r>
            <a:r>
              <a:rPr lang="ja-JP" altLang="en-US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r>
              <a:rPr lang="en-US" altLang="ja-JP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231-9859</a:t>
            </a:r>
            <a:r>
              <a:rPr lang="ja-JP" altLang="en-US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endParaRPr lang="en-US" altLang="ja-JP" sz="1200" spc="-120" dirty="0" smtClean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3038876" y="14386771"/>
            <a:ext cx="2603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国際環境教育研究センター </a:t>
            </a:r>
            <a:endParaRPr lang="en-US" altLang="ja-JP" sz="16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073" name="直線コネクタ 1072"/>
          <p:cNvCxnSpPr>
            <a:endCxn id="219" idx="3"/>
          </p:cNvCxnSpPr>
          <p:nvPr/>
        </p:nvCxnSpPr>
        <p:spPr>
          <a:xfrm>
            <a:off x="1378860" y="9710061"/>
            <a:ext cx="26452" cy="37439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テキスト ボックス 230"/>
          <p:cNvSpPr txBox="1"/>
          <p:nvPr/>
        </p:nvSpPr>
        <p:spPr>
          <a:xfrm>
            <a:off x="149828" y="10355145"/>
            <a:ext cx="12422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9:30</a:t>
            </a:r>
            <a:r>
              <a:rPr lang="ja-JP" alt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endParaRPr kumimoji="1" lang="ja-JP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3" name="二等辺三角形 242"/>
          <p:cNvSpPr/>
          <p:nvPr/>
        </p:nvSpPr>
        <p:spPr>
          <a:xfrm flipV="1">
            <a:off x="1039586" y="9582576"/>
            <a:ext cx="247508" cy="1565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7" name="角丸四角形 246"/>
          <p:cNvSpPr/>
          <p:nvPr/>
        </p:nvSpPr>
        <p:spPr>
          <a:xfrm>
            <a:off x="174172" y="14016245"/>
            <a:ext cx="464952" cy="1054786"/>
          </a:xfrm>
          <a:prstGeom prst="round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219094" y="14058161"/>
            <a:ext cx="353943" cy="948837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お問合せ先　</a:t>
            </a:r>
            <a:endParaRPr kumimoji="1" lang="ja-JP" altLang="en-US" sz="11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635061" y="14232857"/>
            <a:ext cx="987876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0" name="Picture 10" descr="「伊勢志摩サミッ...」の画像検索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015" y="58613"/>
            <a:ext cx="813260" cy="91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テキスト ボックス 217"/>
          <p:cNvSpPr txBox="1"/>
          <p:nvPr/>
        </p:nvSpPr>
        <p:spPr>
          <a:xfrm>
            <a:off x="48228" y="10037645"/>
            <a:ext cx="1242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5/10</a:t>
            </a:r>
            <a:r>
              <a:rPr lang="en-US" altLang="ja-JP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火</a:t>
            </a:r>
            <a:r>
              <a:rPr lang="en-US" altLang="ja-JP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163108" y="13323175"/>
            <a:ext cx="12422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9:45</a:t>
            </a:r>
            <a:r>
              <a:rPr lang="ja-JP" alt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</a:t>
            </a:r>
            <a:endParaRPr kumimoji="1" lang="ja-JP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61508" y="13018375"/>
            <a:ext cx="1242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5/11</a:t>
            </a:r>
            <a:r>
              <a:rPr lang="en-US" altLang="ja-JP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</a:t>
            </a:r>
            <a:r>
              <a:rPr lang="en-US" altLang="ja-JP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110229" y="9684849"/>
            <a:ext cx="903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</a:t>
            </a:r>
            <a:r>
              <a:rPr lang="en-US" altLang="ja-JP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部</a:t>
            </a:r>
            <a:endParaRPr lang="en-US" altLang="ja-JP" b="1" spc="50" dirty="0" smtClean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91190" y="12700504"/>
            <a:ext cx="903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</a:t>
            </a:r>
            <a:r>
              <a:rPr lang="en-US" altLang="ja-JP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b="1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部</a:t>
            </a:r>
            <a:endParaRPr lang="en-US" altLang="ja-JP" b="1" spc="50" dirty="0" smtClean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V="1">
            <a:off x="57022" y="12623054"/>
            <a:ext cx="8100000" cy="107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グループ化 168"/>
          <p:cNvGrpSpPr/>
          <p:nvPr/>
        </p:nvGrpSpPr>
        <p:grpSpPr>
          <a:xfrm>
            <a:off x="8648580" y="7172600"/>
            <a:ext cx="2005135" cy="1001903"/>
            <a:chOff x="11715628" y="7980866"/>
            <a:chExt cx="2005135" cy="1001903"/>
          </a:xfrm>
        </p:grpSpPr>
        <p:sp>
          <p:nvSpPr>
            <p:cNvPr id="144" name="テキスト ボックス 143"/>
            <p:cNvSpPr txBox="1"/>
            <p:nvPr/>
          </p:nvSpPr>
          <p:spPr>
            <a:xfrm>
              <a:off x="11917894" y="8705770"/>
              <a:ext cx="1355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事前申込み制</a:t>
              </a:r>
              <a:endPara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11715628" y="7980866"/>
              <a:ext cx="20051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ja-JP" altLang="en-US" sz="22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★</a:t>
              </a:r>
              <a:r>
                <a:rPr kumimoji="1" lang="ja-JP" altLang="en-US" sz="20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参加無料</a:t>
              </a:r>
              <a:endParaRPr kumimoji="1" lang="en-US" altLang="ja-JP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20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lang="ja-JP" altLang="en-US" sz="20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定員</a:t>
              </a:r>
              <a:r>
                <a:rPr lang="en-US" altLang="ja-JP" sz="20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150</a:t>
              </a:r>
              <a:r>
                <a:rPr lang="ja-JP" altLang="en-US" sz="20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名</a:t>
              </a:r>
              <a:endParaRPr kumimoji="1" lang="ja-JP" alt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92" name="正方形/長方形 191"/>
          <p:cNvSpPr/>
          <p:nvPr/>
        </p:nvSpPr>
        <p:spPr>
          <a:xfrm>
            <a:off x="1430020" y="9721299"/>
            <a:ext cx="8964000" cy="265389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1420900" y="9716888"/>
            <a:ext cx="147559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</a:t>
            </a:r>
            <a:r>
              <a:rPr lang="ja-JP" altLang="en-US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開会挨拶</a:t>
            </a:r>
            <a:endParaRPr lang="en-US" altLang="ja-JP" sz="1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2747967" y="9722266"/>
            <a:ext cx="982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三重大学長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3715843" y="9691359"/>
            <a:ext cx="1113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駒田 美弘</a:t>
            </a:r>
            <a:endParaRPr kumimoji="1"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3" name="正方形/長方形 222"/>
          <p:cNvSpPr/>
          <p:nvPr/>
        </p:nvSpPr>
        <p:spPr>
          <a:xfrm>
            <a:off x="1427480" y="10342510"/>
            <a:ext cx="8964000" cy="396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6" name="正方形/長方形 225"/>
          <p:cNvSpPr/>
          <p:nvPr/>
        </p:nvSpPr>
        <p:spPr>
          <a:xfrm>
            <a:off x="1427478" y="10801524"/>
            <a:ext cx="8964000" cy="12827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7" name="正方形/長方形 226"/>
          <p:cNvSpPr/>
          <p:nvPr/>
        </p:nvSpPr>
        <p:spPr>
          <a:xfrm>
            <a:off x="1419860" y="12185460"/>
            <a:ext cx="8964000" cy="381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5732643" y="12287836"/>
            <a:ext cx="995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加納 哲</a:t>
            </a:r>
            <a:endParaRPr kumimoji="1"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1414223" y="10324474"/>
            <a:ext cx="147559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3.</a:t>
            </a:r>
            <a:r>
              <a:rPr lang="ja-JP" altLang="en-US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基調講演</a:t>
            </a:r>
            <a:endParaRPr lang="en-US" altLang="ja-JP" sz="1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1414223" y="10783199"/>
            <a:ext cx="147559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4.</a:t>
            </a:r>
            <a:r>
              <a:rPr lang="ja-JP" altLang="en-US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事例発表</a:t>
            </a:r>
            <a:endParaRPr lang="en-US" altLang="ja-JP" sz="1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2747967" y="10335221"/>
            <a:ext cx="3741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経済産業省中部経済産業局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2908300" y="10538421"/>
            <a:ext cx="334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資源エネルギー環境部エネルギー対策課長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7" name="正方形/長方形 216"/>
          <p:cNvSpPr/>
          <p:nvPr/>
        </p:nvSpPr>
        <p:spPr>
          <a:xfrm>
            <a:off x="2387601" y="10782286"/>
            <a:ext cx="64805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en-US" altLang="ja-JP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Prof. Yveline Lecler </a:t>
            </a:r>
            <a:r>
              <a:rPr lang="ja-JP" altLang="en-U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／　</a:t>
            </a:r>
            <a:r>
              <a:rPr lang="en-US" altLang="ja-JP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Mr.</a:t>
            </a:r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Lepretre Nicolas</a:t>
            </a:r>
            <a:r>
              <a:rPr lang="ja-JP" altLang="en-US" sz="1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フランス・リヨン大学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pPr lvl="0" indent="361950"/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Prof. Yong Yang-chun </a:t>
            </a:r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／</a:t>
            </a:r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Ms</a:t>
            </a:r>
            <a:r>
              <a:rPr lang="en-US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en-US" altLang="ja-JP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Wang</a:t>
            </a:r>
            <a:r>
              <a:rPr lang="ja-JP" altLang="en-U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Jingjing</a:t>
            </a:r>
            <a:r>
              <a:rPr lang="ja-JP" altLang="en-US" sz="14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中国・江蘇</a:t>
            </a:r>
            <a:r>
              <a:rPr lang="ja-JP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大学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indent="361950"/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Chiun-Hsun Chen</a:t>
            </a:r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SVP</a:t>
            </a:r>
            <a: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台湾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・交通大学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lang="en-US" altLang="ja-JP" sz="11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0" indent="361950"/>
            <a:r>
              <a:rPr lang="ja-JP" altLang="en-U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伊原　　学 教授</a:t>
            </a:r>
            <a:r>
              <a:rPr lang="ja-JP" altLang="en-US" sz="1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1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（東京工業大学）</a:t>
            </a:r>
            <a:endParaRPr lang="en-US" altLang="ja-JP" sz="11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0" indent="361950"/>
            <a:r>
              <a:rPr lang="ja-JP" altLang="en-U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田中　英紀 特任教授／鵜飼 真貴子</a:t>
            </a:r>
            <a:r>
              <a:rPr lang="ja-JP" altLang="en-US" sz="1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1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（名古屋大学）</a:t>
            </a:r>
            <a:endParaRPr lang="en-US" altLang="ja-JP" sz="11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0" indent="361950"/>
            <a:r>
              <a:rPr lang="ja-JP" altLang="en-U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坂内　正明 教授／</a:t>
            </a:r>
            <a:r>
              <a:rPr lang="en-US" altLang="ja-JP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Ms.Bai Haupu</a:t>
            </a:r>
            <a:r>
              <a:rPr lang="ja-JP" altLang="en-US" sz="1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1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（三重大学）</a:t>
            </a:r>
            <a:endParaRPr lang="en-US" altLang="ja-JP" sz="11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1414223" y="10020236"/>
            <a:ext cx="147559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</a:t>
            </a:r>
            <a:r>
              <a:rPr lang="ja-JP" altLang="en-US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主催者挨拶</a:t>
            </a:r>
            <a:endParaRPr lang="en-US" altLang="ja-JP" sz="1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2747967" y="10025614"/>
            <a:ext cx="982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三重県知事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3706365" y="9994836"/>
            <a:ext cx="1113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鈴木 英敬</a:t>
            </a:r>
            <a:endParaRPr kumimoji="1"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1414223" y="12231843"/>
            <a:ext cx="147559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5.</a:t>
            </a:r>
            <a:r>
              <a:rPr lang="ja-JP" altLang="en-US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閉会挨拶</a:t>
            </a:r>
            <a:endParaRPr lang="en-US" altLang="ja-JP" sz="1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2752901" y="12160304"/>
            <a:ext cx="309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三重大学理事（情報・環境担当）副学長</a:t>
            </a:r>
            <a:endParaRPr kumimoji="1"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国際環境教育研究センター長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6030465" y="10515263"/>
            <a:ext cx="1113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伊藤 周広</a:t>
            </a:r>
            <a:endParaRPr kumimoji="1"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2" name="テキスト ボックス 241"/>
          <p:cNvSpPr txBox="1"/>
          <p:nvPr/>
        </p:nvSpPr>
        <p:spPr>
          <a:xfrm>
            <a:off x="2772533" y="12778814"/>
            <a:ext cx="548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バイオマスプラント（辻製油株式会社，うれし野アグリ株式会社：松阪市）</a:t>
            </a:r>
            <a:endParaRPr kumimoji="1"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伊勢神宮（伊勢市）</a:t>
            </a:r>
            <a:endParaRPr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1414223" y="12772417"/>
            <a:ext cx="147559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6.</a:t>
            </a:r>
            <a:r>
              <a:rPr lang="ja-JP" altLang="en-US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施設見学</a:t>
            </a:r>
            <a:endParaRPr lang="en-US" altLang="ja-JP" sz="1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90" name="グループ化 189"/>
          <p:cNvGrpSpPr/>
          <p:nvPr/>
        </p:nvGrpSpPr>
        <p:grpSpPr>
          <a:xfrm>
            <a:off x="8485843" y="11292186"/>
            <a:ext cx="2052000" cy="2736000"/>
            <a:chOff x="9499600" y="10922000"/>
            <a:chExt cx="1908000" cy="2736000"/>
          </a:xfrm>
        </p:grpSpPr>
        <p:sp>
          <p:nvSpPr>
            <p:cNvPr id="173" name="角丸四角形 172"/>
            <p:cNvSpPr/>
            <p:nvPr/>
          </p:nvSpPr>
          <p:spPr>
            <a:xfrm>
              <a:off x="9499600" y="10922000"/>
              <a:ext cx="1908000" cy="2736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32156" y="11034713"/>
              <a:ext cx="1687513" cy="2509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4" descr="C:\Users\kikaku\Desktop\LOGO\kanji-rogoA2bl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96" y="14299635"/>
            <a:ext cx="2092097" cy="473571"/>
          </a:xfrm>
          <a:prstGeom prst="rect">
            <a:avLst/>
          </a:prstGeom>
          <a:noFill/>
        </p:spPr>
      </p:pic>
      <p:sp>
        <p:nvSpPr>
          <p:cNvPr id="236" name="テキスト ボックス 235"/>
          <p:cNvSpPr txBox="1"/>
          <p:nvPr/>
        </p:nvSpPr>
        <p:spPr>
          <a:xfrm>
            <a:off x="636775" y="14792168"/>
            <a:ext cx="2396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kumimoji="1" lang="en-US" altLang="ja-JP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514-8507</a:t>
            </a:r>
            <a:r>
              <a:rPr kumimoji="1" lang="ja-JP" altLang="en-US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津市栗真町屋町</a:t>
            </a:r>
            <a:r>
              <a:rPr lang="en-US" altLang="ja-JP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157</a:t>
            </a:r>
            <a:r>
              <a:rPr lang="en-US" altLang="ja-JP" sz="1200" spc="-12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200" spc="-12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200" spc="-120" dirty="0" smtClean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5836666" y="14523881"/>
            <a:ext cx="3553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</a:t>
            </a:r>
            <a:r>
              <a:rPr lang="ja-JP" altLang="en-US" sz="1400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ページ</a:t>
            </a:r>
            <a:r>
              <a:rPr lang="en-US" altLang="ja-JP" sz="1400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:</a:t>
            </a:r>
            <a:r>
              <a:rPr lang="ja-JP" altLang="en-US" sz="1400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400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http://www.gecer.mie-u.ac.jp/</a:t>
            </a:r>
            <a:endParaRPr lang="ja-JP" altLang="en-US" sz="1400" spc="-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335797" y="348476"/>
            <a:ext cx="9783763" cy="171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kumimoji="1"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環境・省エネに寄与する</a:t>
            </a:r>
            <a:endParaRPr kumimoji="1"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スマート</a:t>
            </a:r>
            <a:r>
              <a:rPr lang="ja-JP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キャンパス</a:t>
            </a:r>
            <a:r>
              <a:rPr kumimoji="1" lang="ja-JP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国際シンポジウ</a:t>
            </a:r>
            <a:r>
              <a:rPr kumimoji="1"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ム</a:t>
            </a:r>
            <a:endParaRPr kumimoji="1" lang="en-US" altLang="ja-JP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en-US" altLang="ja-JP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ja-JP" altLang="en-US" sz="2000" b="1" dirty="0" smtClean="0"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 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kumimoji="1" lang="en-US" altLang="ja-JP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nternational</a:t>
            </a:r>
            <a:r>
              <a:rPr lang="ja-JP" altLang="en-US" sz="2000" b="1" dirty="0" smtClean="0"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 </a:t>
            </a:r>
            <a:r>
              <a:rPr lang="en-US" altLang="ja-JP" sz="20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altLang="ja-JP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ymposium </a:t>
            </a:r>
            <a:r>
              <a:rPr kumimoji="1" lang="en-US" altLang="ja-JP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</a:t>
            </a:r>
            <a:r>
              <a:rPr lang="en-US" altLang="ja-JP" sz="20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altLang="ja-JP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kumimoji="1" lang="en-US" altLang="ja-JP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 </a:t>
            </a:r>
            <a:r>
              <a:rPr lang="en-US" altLang="ja-JP" sz="20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ja-JP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ampus</a:t>
            </a:r>
            <a:r>
              <a:rPr lang="ja-JP" altLang="en-US" sz="2000" b="1" dirty="0" smtClean="0"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（</a:t>
            </a:r>
            <a:r>
              <a:rPr lang="en-US" altLang="ja-JP" sz="20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ISSC</a:t>
            </a:r>
            <a:r>
              <a:rPr lang="en-US" altLang="ja-JP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2016</a:t>
            </a:r>
            <a:r>
              <a:rPr lang="ja-JP" altLang="en-US" sz="2000" b="1" dirty="0" smtClean="0"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）</a:t>
            </a:r>
            <a:endParaRPr kumimoji="1" lang="en-US" altLang="ja-JP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6" name="円/楕円 255"/>
          <p:cNvSpPr/>
          <p:nvPr/>
        </p:nvSpPr>
        <p:spPr>
          <a:xfrm>
            <a:off x="8521700" y="6692900"/>
            <a:ext cx="1872000" cy="187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7" name="正方形/長方形 256"/>
          <p:cNvSpPr/>
          <p:nvPr/>
        </p:nvSpPr>
        <p:spPr>
          <a:xfrm>
            <a:off x="721611" y="8701227"/>
            <a:ext cx="9486900" cy="698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5" name="円/楕円 164"/>
          <p:cNvSpPr/>
          <p:nvPr/>
        </p:nvSpPr>
        <p:spPr>
          <a:xfrm>
            <a:off x="223785" y="8659580"/>
            <a:ext cx="900000" cy="792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開催日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6" name="円/楕円 165"/>
          <p:cNvSpPr/>
          <p:nvPr/>
        </p:nvSpPr>
        <p:spPr>
          <a:xfrm>
            <a:off x="5926085" y="8672280"/>
            <a:ext cx="900000" cy="792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　場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8" name="テキスト ボックス 237"/>
          <p:cNvSpPr txBox="1"/>
          <p:nvPr/>
        </p:nvSpPr>
        <p:spPr>
          <a:xfrm>
            <a:off x="6871602" y="8821862"/>
            <a:ext cx="31974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ホテルグリーンパーク津</a:t>
            </a:r>
            <a:r>
              <a:rPr kumimoji="1"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en-US" altLang="ja-JP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６</a:t>
            </a:r>
            <a:r>
              <a:rPr kumimoji="1"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kumimoji="1"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伊勢</a:t>
            </a:r>
            <a: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安濃</a:t>
            </a:r>
            <a:endParaRPr kumimoji="1"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40" name="直線コネクタ 239"/>
          <p:cNvCxnSpPr/>
          <p:nvPr/>
        </p:nvCxnSpPr>
        <p:spPr>
          <a:xfrm>
            <a:off x="0" y="9561766"/>
            <a:ext cx="15191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グループ化 169"/>
          <p:cNvGrpSpPr/>
          <p:nvPr/>
        </p:nvGrpSpPr>
        <p:grpSpPr>
          <a:xfrm>
            <a:off x="1143000" y="8661293"/>
            <a:ext cx="4226654" cy="802385"/>
            <a:chOff x="-9659885" y="10599863"/>
            <a:chExt cx="4226654" cy="802385"/>
          </a:xfrm>
        </p:grpSpPr>
        <p:sp>
          <p:nvSpPr>
            <p:cNvPr id="1025" name="テキスト ボックス 1024"/>
            <p:cNvSpPr txBox="1"/>
            <p:nvPr/>
          </p:nvSpPr>
          <p:spPr>
            <a:xfrm>
              <a:off x="-9659885" y="10890036"/>
              <a:ext cx="126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2016</a:t>
              </a:r>
              <a:r>
                <a:rPr kumimoji="1" lang="ja-JP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</a:t>
              </a:r>
              <a:endPara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-8789820" y="10599863"/>
              <a:ext cx="502680" cy="78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５</a:t>
              </a:r>
              <a:endPara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9" name="テキスト ボックス 1048"/>
            <p:cNvSpPr txBox="1"/>
            <p:nvPr/>
          </p:nvSpPr>
          <p:spPr>
            <a:xfrm>
              <a:off x="-8394884" y="10884944"/>
              <a:ext cx="324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月</a:t>
              </a:r>
              <a:endPara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-7727283" y="10880594"/>
              <a:ext cx="950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日</a:t>
              </a:r>
              <a:r>
                <a:rPr kumimoji="1"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kumimoji="1" lang="ja-JP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火</a:t>
              </a:r>
              <a:r>
                <a:rPr kumimoji="1"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9" name="テキスト ボックス 208"/>
            <p:cNvSpPr txBox="1"/>
            <p:nvPr/>
          </p:nvSpPr>
          <p:spPr>
            <a:xfrm>
              <a:off x="-8262924" y="10612563"/>
              <a:ext cx="826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テキスト ボックス 209"/>
            <p:cNvSpPr txBox="1"/>
            <p:nvPr/>
          </p:nvSpPr>
          <p:spPr>
            <a:xfrm>
              <a:off x="-7196489" y="10623377"/>
              <a:ext cx="826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endPara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" name="テキスト ボックス 210"/>
            <p:cNvSpPr txBox="1"/>
            <p:nvPr/>
          </p:nvSpPr>
          <p:spPr>
            <a:xfrm>
              <a:off x="-6256492" y="10891285"/>
              <a:ext cx="8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日</a:t>
              </a:r>
              <a:r>
                <a:rPr kumimoji="1"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kumimoji="1" lang="ja-JP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水</a:t>
              </a:r>
              <a:r>
                <a:rPr kumimoji="1"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2" name="テキスト ボックス 211"/>
            <p:cNvSpPr txBox="1"/>
            <p:nvPr/>
          </p:nvSpPr>
          <p:spPr>
            <a:xfrm>
              <a:off x="-6836646" y="10632807"/>
              <a:ext cx="826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5" name="円/楕円 254"/>
          <p:cNvSpPr/>
          <p:nvPr/>
        </p:nvSpPr>
        <p:spPr>
          <a:xfrm>
            <a:off x="8619728" y="9222788"/>
            <a:ext cx="1872000" cy="1872000"/>
          </a:xfrm>
          <a:prstGeom prst="ellipse">
            <a:avLst/>
          </a:prstGeom>
          <a:solidFill>
            <a:srgbClr val="94DBFB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endParaRPr lang="en-US" altLang="ja-JP" sz="1200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3" name="フリーフォーム 192"/>
          <p:cNvSpPr>
            <a:spLocks noChangeAspect="1"/>
          </p:cNvSpPr>
          <p:nvPr/>
        </p:nvSpPr>
        <p:spPr>
          <a:xfrm>
            <a:off x="2298653" y="4680000"/>
            <a:ext cx="1785947" cy="1853483"/>
          </a:xfrm>
          <a:custGeom>
            <a:avLst/>
            <a:gdLst>
              <a:gd name="connsiteX0" fmla="*/ 1393508 w 1862363"/>
              <a:gd name="connsiteY0" fmla="*/ 471689 h 1862363"/>
              <a:gd name="connsiteX1" fmla="*/ 1668269 w 1862363"/>
              <a:gd name="connsiteY1" fmla="*/ 388881 h 1862363"/>
              <a:gd name="connsiteX2" fmla="*/ 1769371 w 1862363"/>
              <a:gd name="connsiteY2" fmla="*/ 563995 h 1862363"/>
              <a:gd name="connsiteX3" fmla="*/ 1560277 w 1862363"/>
              <a:gd name="connsiteY3" fmla="*/ 760542 h 1862363"/>
              <a:gd name="connsiteX4" fmla="*/ 1560277 w 1862363"/>
              <a:gd name="connsiteY4" fmla="*/ 1101822 h 1862363"/>
              <a:gd name="connsiteX5" fmla="*/ 1769371 w 1862363"/>
              <a:gd name="connsiteY5" fmla="*/ 1298368 h 1862363"/>
              <a:gd name="connsiteX6" fmla="*/ 1668269 w 1862363"/>
              <a:gd name="connsiteY6" fmla="*/ 1473482 h 1862363"/>
              <a:gd name="connsiteX7" fmla="*/ 1393508 w 1862363"/>
              <a:gd name="connsiteY7" fmla="*/ 1390674 h 1862363"/>
              <a:gd name="connsiteX8" fmla="*/ 1097951 w 1862363"/>
              <a:gd name="connsiteY8" fmla="*/ 1561314 h 1862363"/>
              <a:gd name="connsiteX9" fmla="*/ 1032284 w 1862363"/>
              <a:gd name="connsiteY9" fmla="*/ 1840668 h 1862363"/>
              <a:gd name="connsiteX10" fmla="*/ 830079 w 1862363"/>
              <a:gd name="connsiteY10" fmla="*/ 1840668 h 1862363"/>
              <a:gd name="connsiteX11" fmla="*/ 764413 w 1862363"/>
              <a:gd name="connsiteY11" fmla="*/ 1561314 h 1862363"/>
              <a:gd name="connsiteX12" fmla="*/ 468856 w 1862363"/>
              <a:gd name="connsiteY12" fmla="*/ 1390674 h 1862363"/>
              <a:gd name="connsiteX13" fmla="*/ 194094 w 1862363"/>
              <a:gd name="connsiteY13" fmla="*/ 1473482 h 1862363"/>
              <a:gd name="connsiteX14" fmla="*/ 92992 w 1862363"/>
              <a:gd name="connsiteY14" fmla="*/ 1298368 h 1862363"/>
              <a:gd name="connsiteX15" fmla="*/ 302086 w 1862363"/>
              <a:gd name="connsiteY15" fmla="*/ 1101821 h 1862363"/>
              <a:gd name="connsiteX16" fmla="*/ 302086 w 1862363"/>
              <a:gd name="connsiteY16" fmla="*/ 760541 h 1862363"/>
              <a:gd name="connsiteX17" fmla="*/ 92992 w 1862363"/>
              <a:gd name="connsiteY17" fmla="*/ 563995 h 1862363"/>
              <a:gd name="connsiteX18" fmla="*/ 194094 w 1862363"/>
              <a:gd name="connsiteY18" fmla="*/ 388881 h 1862363"/>
              <a:gd name="connsiteX19" fmla="*/ 468855 w 1862363"/>
              <a:gd name="connsiteY19" fmla="*/ 471689 h 1862363"/>
              <a:gd name="connsiteX20" fmla="*/ 764412 w 1862363"/>
              <a:gd name="connsiteY20" fmla="*/ 301049 h 1862363"/>
              <a:gd name="connsiteX21" fmla="*/ 830079 w 1862363"/>
              <a:gd name="connsiteY21" fmla="*/ 21695 h 1862363"/>
              <a:gd name="connsiteX22" fmla="*/ 1032284 w 1862363"/>
              <a:gd name="connsiteY22" fmla="*/ 21695 h 1862363"/>
              <a:gd name="connsiteX23" fmla="*/ 1097950 w 1862363"/>
              <a:gd name="connsiteY23" fmla="*/ 301049 h 1862363"/>
              <a:gd name="connsiteX24" fmla="*/ 1393507 w 1862363"/>
              <a:gd name="connsiteY24" fmla="*/ 471689 h 1862363"/>
              <a:gd name="connsiteX25" fmla="*/ 1393508 w 1862363"/>
              <a:gd name="connsiteY25" fmla="*/ 471689 h 186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62363" h="1862363">
                <a:moveTo>
                  <a:pt x="1198705" y="471090"/>
                </a:moveTo>
                <a:lnTo>
                  <a:pt x="1397902" y="347718"/>
                </a:lnTo>
                <a:lnTo>
                  <a:pt x="1514645" y="464461"/>
                </a:lnTo>
                <a:lnTo>
                  <a:pt x="1391273" y="663659"/>
                </a:lnTo>
                <a:cubicBezTo>
                  <a:pt x="1438790" y="745381"/>
                  <a:pt x="1463684" y="838286"/>
                  <a:pt x="1463394" y="932818"/>
                </a:cubicBezTo>
                <a:lnTo>
                  <a:pt x="1669836" y="1043642"/>
                </a:lnTo>
                <a:lnTo>
                  <a:pt x="1627105" y="1203115"/>
                </a:lnTo>
                <a:lnTo>
                  <a:pt x="1392909" y="1195871"/>
                </a:lnTo>
                <a:cubicBezTo>
                  <a:pt x="1345894" y="1277883"/>
                  <a:pt x="1277883" y="1345894"/>
                  <a:pt x="1195871" y="1392908"/>
                </a:cubicBezTo>
                <a:lnTo>
                  <a:pt x="1203115" y="1627105"/>
                </a:lnTo>
                <a:lnTo>
                  <a:pt x="1043642" y="1669836"/>
                </a:lnTo>
                <a:lnTo>
                  <a:pt x="932818" y="1463393"/>
                </a:lnTo>
                <a:cubicBezTo>
                  <a:pt x="838286" y="1463684"/>
                  <a:pt x="745381" y="1438790"/>
                  <a:pt x="663659" y="1391272"/>
                </a:cubicBezTo>
                <a:lnTo>
                  <a:pt x="464461" y="1514645"/>
                </a:lnTo>
                <a:lnTo>
                  <a:pt x="347718" y="1397902"/>
                </a:lnTo>
                <a:lnTo>
                  <a:pt x="471090" y="1198704"/>
                </a:lnTo>
                <a:cubicBezTo>
                  <a:pt x="423573" y="1116982"/>
                  <a:pt x="398679" y="1024077"/>
                  <a:pt x="398969" y="929545"/>
                </a:cubicBezTo>
                <a:lnTo>
                  <a:pt x="192527" y="818721"/>
                </a:lnTo>
                <a:lnTo>
                  <a:pt x="235258" y="659248"/>
                </a:lnTo>
                <a:lnTo>
                  <a:pt x="469454" y="666492"/>
                </a:lnTo>
                <a:cubicBezTo>
                  <a:pt x="516469" y="584480"/>
                  <a:pt x="584480" y="516469"/>
                  <a:pt x="666492" y="469455"/>
                </a:cubicBezTo>
                <a:lnTo>
                  <a:pt x="659248" y="235258"/>
                </a:lnTo>
                <a:lnTo>
                  <a:pt x="818721" y="192527"/>
                </a:lnTo>
                <a:lnTo>
                  <a:pt x="929545" y="398970"/>
                </a:lnTo>
                <a:cubicBezTo>
                  <a:pt x="1024077" y="398679"/>
                  <a:pt x="1116982" y="423573"/>
                  <a:pt x="1198704" y="471091"/>
                </a:cubicBezTo>
                <a:lnTo>
                  <a:pt x="1198705" y="4710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880" tIns="641880" rIns="641880" bIns="64188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1900" kern="1200" dirty="0"/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5835556" y="6552000"/>
            <a:ext cx="105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三重県</a:t>
            </a:r>
            <a:endParaRPr kumimoji="1" lang="ja-JP" altLang="en-US" sz="1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4197848" y="6552000"/>
            <a:ext cx="105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三重大学</a:t>
            </a:r>
            <a:endParaRPr kumimoji="1" lang="ja-JP" alt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 descr="http://www.mie-u.ac.jp/staff/symbol-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72" y="6840000"/>
            <a:ext cx="39082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テキスト ボックス 173"/>
          <p:cNvSpPr txBox="1"/>
          <p:nvPr/>
        </p:nvSpPr>
        <p:spPr>
          <a:xfrm>
            <a:off x="517816" y="2018153"/>
            <a:ext cx="96561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三重大学は伊勢志摩サミットの開催に併せ、スマートキャンパスを中心とした大学間</a:t>
            </a:r>
            <a:r>
              <a:rPr lang="ja-JP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交流の国際シンポジウムを開催します。</a:t>
            </a:r>
            <a:endParaRPr lang="en-US" altLang="ja-JP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010448" y="4693055"/>
            <a:ext cx="2670916" cy="823118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0936"/>
              </a:avLst>
            </a:prstTxWarp>
            <a:spAutoFit/>
          </a:bodyPr>
          <a:lstStyle/>
          <a:p>
            <a:r>
              <a:rPr kumimoji="1" lang="en-US" altLang="ja-JP" b="1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ISSC2016</a:t>
            </a:r>
            <a:endParaRPr kumimoji="1" lang="ja-JP" altLang="en-US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4686494" y="2853658"/>
            <a:ext cx="1303054" cy="44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リヨン大学</a:t>
            </a:r>
            <a:endParaRPr kumimoji="1"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フランス</a:t>
            </a:r>
            <a:endParaRPr kumimoji="1" lang="ja-JP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2675309" y="5481454"/>
            <a:ext cx="1050263" cy="307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名古屋大学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3101130" y="3747073"/>
            <a:ext cx="1303054" cy="307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東京工業大学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34" name="Picture 2" descr="http://www.mie-u.ac.jp/staff/kanji-eiji-blu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3" y="184925"/>
            <a:ext cx="1496910" cy="3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" name="テキスト ボックス 234"/>
          <p:cNvSpPr txBox="1"/>
          <p:nvPr/>
        </p:nvSpPr>
        <p:spPr>
          <a:xfrm>
            <a:off x="8608482" y="9426959"/>
            <a:ext cx="1879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b="1" dirty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情報交換会</a:t>
            </a:r>
            <a:endParaRPr lang="en-US" altLang="ja-JP" b="1" dirty="0">
              <a:solidFill>
                <a:srgbClr val="002060"/>
              </a:solidFill>
              <a:effectLst>
                <a:outerShdw blurRad="38100" dist="50800" dir="2700000" algn="tl">
                  <a:prstClr val="white">
                    <a:alpha val="5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0" algn="ctr"/>
            <a:r>
              <a:rPr lang="en-US" altLang="ja-JP" b="1" dirty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火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endParaRPr lang="en-US" altLang="ja-JP" b="1" dirty="0">
              <a:solidFill>
                <a:srgbClr val="002060"/>
              </a:solidFill>
              <a:effectLst>
                <a:outerShdw blurRad="38100" dist="50800" dir="2700000" algn="tl">
                  <a:prstClr val="white">
                    <a:alpha val="5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0" algn="ctr"/>
            <a:r>
              <a:rPr lang="en-US" altLang="ja-JP" sz="1200" b="1" dirty="0" smtClean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17:00</a:t>
            </a:r>
            <a:r>
              <a:rPr lang="ja-JP" altLang="en-US" sz="1200" b="1" dirty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en-US" altLang="ja-JP" sz="1200" b="1" dirty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</a:t>
            </a:r>
            <a:r>
              <a:rPr lang="ja-JP" altLang="en-US" sz="1200" b="1" dirty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200" b="1" dirty="0" smtClean="0">
                <a:solidFill>
                  <a:srgbClr val="002060"/>
                </a:solidFill>
                <a:effectLst>
                  <a:outerShdw blurRad="38100" dist="50800" dir="2700000" algn="tl">
                    <a:prstClr val="white">
                      <a:alpha val="5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00</a:t>
            </a:r>
            <a:endParaRPr lang="en-US" altLang="ja-JP" sz="1200" b="1" dirty="0">
              <a:solidFill>
                <a:srgbClr val="002060"/>
              </a:solidFill>
              <a:effectLst>
                <a:outerShdw blurRad="38100" dist="50800" dir="2700000" algn="tl">
                  <a:prstClr val="white">
                    <a:alpha val="5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0" algn="ctr"/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ホテルグリーンパーク津</a:t>
            </a: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ctr"/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6F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木犀（もくせい）</a:t>
            </a: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ctr"/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会費：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\3,000</a:t>
            </a:r>
          </a:p>
          <a:p>
            <a:pPr lvl="0" algn="ctr"/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事前申込み制</a:t>
            </a: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9" name="正方形/長方形 238"/>
          <p:cNvSpPr/>
          <p:nvPr/>
        </p:nvSpPr>
        <p:spPr>
          <a:xfrm>
            <a:off x="1404334" y="13643958"/>
            <a:ext cx="3528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pc="-1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E‐mail</a:t>
            </a:r>
            <a:r>
              <a:rPr lang="ja-JP" altLang="en-US" spc="-1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pc="-1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shien@gecer.mie-u.ac.jp</a:t>
            </a:r>
            <a:endParaRPr lang="en-US" altLang="ja-JP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5812937" y="14360406"/>
            <a:ext cx="4028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詳細は国際環境教育研究センターの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ページから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ご覧ください。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8" name="テキスト ボックス 247"/>
          <p:cNvSpPr txBox="1"/>
          <p:nvPr/>
        </p:nvSpPr>
        <p:spPr>
          <a:xfrm>
            <a:off x="171963" y="13692784"/>
            <a:ext cx="1215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事前申込み先</a:t>
            </a:r>
            <a:endParaRPr kumimoji="1" lang="ja-JP" alt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5" name="角丸四角形 194"/>
          <p:cNvSpPr/>
          <p:nvPr/>
        </p:nvSpPr>
        <p:spPr>
          <a:xfrm rot="16200000">
            <a:off x="650697" y="13195501"/>
            <a:ext cx="257647" cy="1198681"/>
          </a:xfrm>
          <a:prstGeom prst="round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6564592" y="3704912"/>
            <a:ext cx="1303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江蘇</a:t>
            </a:r>
            <a:r>
              <a:rPr kumimoji="1"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</a:t>
            </a:r>
            <a:endParaRPr kumimoji="1"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中国</a:t>
            </a:r>
            <a:endParaRPr kumimoji="1" lang="ja-JP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0" name="Picture 2" descr="県章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4885" y="6804000"/>
            <a:ext cx="571500" cy="384048"/>
          </a:xfrm>
          <a:prstGeom prst="rect">
            <a:avLst/>
          </a:prstGeom>
          <a:noFill/>
        </p:spPr>
      </p:pic>
      <p:pic>
        <p:nvPicPr>
          <p:cNvPr id="2" name="Picture 2" descr="C:\Users\kikaku\Desktop\pl-201418439713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4237">
            <a:off x="2260600" y="7118350"/>
            <a:ext cx="2063837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57150" dist="38100" dir="7560000" algn="tl" rotWithShape="0">
              <a:srgbClr val="000000">
                <a:alpha val="20000"/>
              </a:srgbClr>
            </a:outerShdw>
          </a:effectLst>
          <a:scene3d>
            <a:camera prst="perspectiveFront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3" descr="C:\Users\kikaku\Desktop\DSC0488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4673">
            <a:off x="610852" y="2814637"/>
            <a:ext cx="2004098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57150" dist="38100" dir="7200000" algn="tl" rotWithShape="0">
              <a:srgbClr val="000000">
                <a:alpha val="20000"/>
              </a:srgbClr>
            </a:outerShdw>
          </a:effectLst>
          <a:scene3d>
            <a:camera prst="perspectiveFront">
              <a:rot lat="18960000" lon="0" rev="0"/>
            </a:camera>
            <a:lightRig rig="twoPt" dir="t"/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4" descr="C:\Users\kikaku\Desktop\IMG_1495太総研Ⅱ屋上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3894">
            <a:off x="8349206" y="4029075"/>
            <a:ext cx="1987534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57150" dist="38100" dir="7200000" algn="tl" rotWithShape="0">
              <a:srgbClr val="000000">
                <a:alpha val="20000"/>
              </a:srgbClr>
            </a:outerShdw>
          </a:effectLst>
          <a:scene3d>
            <a:camera prst="perspectiveFront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</p:pic>
      <p:sp>
        <p:nvSpPr>
          <p:cNvPr id="168" name="角丸四角形 167"/>
          <p:cNvSpPr/>
          <p:nvPr/>
        </p:nvSpPr>
        <p:spPr>
          <a:xfrm>
            <a:off x="6270496" y="9773618"/>
            <a:ext cx="2052000" cy="6149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6305882" y="9842466"/>
            <a:ext cx="272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発表は逐次通訳で</a:t>
            </a:r>
            <a:endParaRPr lang="en-US" altLang="ja-JP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日本語でも説明します</a:t>
            </a:r>
            <a:endParaRPr kumimoji="1"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64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1753</TotalTime>
  <Words>290</Words>
  <Application>Microsoft Office PowerPoint</Application>
  <PresentationFormat>ユーザー設定</PresentationFormat>
  <Paragraphs>78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kankyosuishin15</dc:creator>
  <cp:lastModifiedBy>bannai</cp:lastModifiedBy>
  <cp:revision>297</cp:revision>
  <dcterms:created xsi:type="dcterms:W3CDTF">2016-02-12T00:41:50Z</dcterms:created>
  <dcterms:modified xsi:type="dcterms:W3CDTF">2016-04-10T01:51:23Z</dcterms:modified>
</cp:coreProperties>
</file>